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7"/>
  </p:notesMasterIdLst>
  <p:sldIdLst>
    <p:sldId id="256" r:id="rId2"/>
    <p:sldId id="298" r:id="rId3"/>
    <p:sldId id="271" r:id="rId4"/>
    <p:sldId id="278" r:id="rId5"/>
    <p:sldId id="270" r:id="rId6"/>
    <p:sldId id="275" r:id="rId7"/>
    <p:sldId id="300" r:id="rId8"/>
    <p:sldId id="286" r:id="rId9"/>
    <p:sldId id="287" r:id="rId10"/>
    <p:sldId id="281" r:id="rId11"/>
    <p:sldId id="282" r:id="rId12"/>
    <p:sldId id="290" r:id="rId13"/>
    <p:sldId id="288" r:id="rId14"/>
    <p:sldId id="291" r:id="rId15"/>
    <p:sldId id="293" r:id="rId16"/>
    <p:sldId id="292" r:id="rId17"/>
    <p:sldId id="299" r:id="rId18"/>
    <p:sldId id="294" r:id="rId19"/>
    <p:sldId id="284" r:id="rId20"/>
    <p:sldId id="295" r:id="rId21"/>
    <p:sldId id="297" r:id="rId22"/>
    <p:sldId id="273" r:id="rId23"/>
    <p:sldId id="274" r:id="rId24"/>
    <p:sldId id="296" r:id="rId25"/>
    <p:sldId id="301" r:id="rId26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243787-A7C8-46FD-928E-7BDF1E550099}" v="197" dt="2025-09-25T07:13:34.79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034" autoAdjust="0"/>
  </p:normalViewPr>
  <p:slideViewPr>
    <p:cSldViewPr>
      <p:cViewPr varScale="1">
        <p:scale>
          <a:sx n="69" d="100"/>
          <a:sy n="69" d="100"/>
        </p:scale>
        <p:origin x="1858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oriane JOERTZ" userId="2879c745-8ae2-4232-88d3-777cf2eadec6" providerId="ADAL" clId="{B63C1336-FEF1-4835-8A71-E7BC1DCD4EF9}"/>
    <pc:docChg chg="undo custSel addSld delSld modSld sldOrd">
      <pc:chgData name="Floriane JOERTZ" userId="2879c745-8ae2-4232-88d3-777cf2eadec6" providerId="ADAL" clId="{B63C1336-FEF1-4835-8A71-E7BC1DCD4EF9}" dt="2025-09-17T14:31:18.643" v="853" actId="208"/>
      <pc:docMkLst>
        <pc:docMk/>
      </pc:docMkLst>
      <pc:sldChg chg="modSp mod">
        <pc:chgData name="Floriane JOERTZ" userId="2879c745-8ae2-4232-88d3-777cf2eadec6" providerId="ADAL" clId="{B63C1336-FEF1-4835-8A71-E7BC1DCD4EF9}" dt="2025-09-17T13:24:42.789" v="452" actId="207"/>
        <pc:sldMkLst>
          <pc:docMk/>
          <pc:sldMk cId="3952501265" sldId="270"/>
        </pc:sldMkLst>
        <pc:spChg chg="mod">
          <ac:chgData name="Floriane JOERTZ" userId="2879c745-8ae2-4232-88d3-777cf2eadec6" providerId="ADAL" clId="{B63C1336-FEF1-4835-8A71-E7BC1DCD4EF9}" dt="2025-09-17T12:47:31.150" v="164" actId="20577"/>
          <ac:spMkLst>
            <pc:docMk/>
            <pc:sldMk cId="3952501265" sldId="270"/>
            <ac:spMk id="2" creationId="{79593B61-56D0-2E03-3BBB-9B9FE50C3304}"/>
          </ac:spMkLst>
        </pc:spChg>
        <pc:spChg chg="mod">
          <ac:chgData name="Floriane JOERTZ" userId="2879c745-8ae2-4232-88d3-777cf2eadec6" providerId="ADAL" clId="{B63C1336-FEF1-4835-8A71-E7BC1DCD4EF9}" dt="2025-09-17T12:21:22.420" v="101" actId="208"/>
          <ac:spMkLst>
            <pc:docMk/>
            <pc:sldMk cId="3952501265" sldId="270"/>
            <ac:spMk id="6" creationId="{E5E7DEAE-8F46-5AB9-5D98-0B7C32B005B6}"/>
          </ac:spMkLst>
        </pc:spChg>
        <pc:spChg chg="mod">
          <ac:chgData name="Floriane JOERTZ" userId="2879c745-8ae2-4232-88d3-777cf2eadec6" providerId="ADAL" clId="{B63C1336-FEF1-4835-8A71-E7BC1DCD4EF9}" dt="2025-09-17T12:21:24.535" v="102" actId="208"/>
          <ac:spMkLst>
            <pc:docMk/>
            <pc:sldMk cId="3952501265" sldId="270"/>
            <ac:spMk id="7" creationId="{52A02062-71D9-18D1-204B-A10E441C0606}"/>
          </ac:spMkLst>
        </pc:spChg>
        <pc:spChg chg="mod">
          <ac:chgData name="Floriane JOERTZ" userId="2879c745-8ae2-4232-88d3-777cf2eadec6" providerId="ADAL" clId="{B63C1336-FEF1-4835-8A71-E7BC1DCD4EF9}" dt="2025-09-17T12:21:26.403" v="103" actId="208"/>
          <ac:spMkLst>
            <pc:docMk/>
            <pc:sldMk cId="3952501265" sldId="270"/>
            <ac:spMk id="13" creationId="{A22A5140-685F-BB25-252E-B65914AD547E}"/>
          </ac:spMkLst>
        </pc:spChg>
        <pc:spChg chg="mod">
          <ac:chgData name="Floriane JOERTZ" userId="2879c745-8ae2-4232-88d3-777cf2eadec6" providerId="ADAL" clId="{B63C1336-FEF1-4835-8A71-E7BC1DCD4EF9}" dt="2025-09-17T13:24:42.789" v="452" actId="207"/>
          <ac:spMkLst>
            <pc:docMk/>
            <pc:sldMk cId="3952501265" sldId="270"/>
            <ac:spMk id="15" creationId="{0C4ED886-914E-7049-6C90-9456BF066929}"/>
          </ac:spMkLst>
        </pc:spChg>
        <pc:spChg chg="mod">
          <ac:chgData name="Floriane JOERTZ" userId="2879c745-8ae2-4232-88d3-777cf2eadec6" providerId="ADAL" clId="{B63C1336-FEF1-4835-8A71-E7BC1DCD4EF9}" dt="2025-09-17T12:21:17.792" v="100" actId="208"/>
          <ac:spMkLst>
            <pc:docMk/>
            <pc:sldMk cId="3952501265" sldId="270"/>
            <ac:spMk id="17" creationId="{21B20B03-AFC2-06D6-BB50-5DF0239BC47C}"/>
          </ac:spMkLst>
        </pc:spChg>
      </pc:sldChg>
      <pc:sldChg chg="addSp delSp modSp mod modAnim">
        <pc:chgData name="Floriane JOERTZ" userId="2879c745-8ae2-4232-88d3-777cf2eadec6" providerId="ADAL" clId="{B63C1336-FEF1-4835-8A71-E7BC1DCD4EF9}" dt="2025-09-17T13:24:25.410" v="451" actId="1076"/>
        <pc:sldMkLst>
          <pc:docMk/>
          <pc:sldMk cId="2236389192" sldId="271"/>
        </pc:sldMkLst>
        <pc:spChg chg="mod topLvl">
          <ac:chgData name="Floriane JOERTZ" userId="2879c745-8ae2-4232-88d3-777cf2eadec6" providerId="ADAL" clId="{B63C1336-FEF1-4835-8A71-E7BC1DCD4EF9}" dt="2025-09-17T13:24:20.165" v="450" actId="1076"/>
          <ac:spMkLst>
            <pc:docMk/>
            <pc:sldMk cId="2236389192" sldId="271"/>
            <ac:spMk id="2" creationId="{8A2E56D8-FFDB-B2A0-995B-5442CBB41D31}"/>
          </ac:spMkLst>
        </pc:spChg>
        <pc:spChg chg="add mod">
          <ac:chgData name="Floriane JOERTZ" userId="2879c745-8ae2-4232-88d3-777cf2eadec6" providerId="ADAL" clId="{B63C1336-FEF1-4835-8A71-E7BC1DCD4EF9}" dt="2025-09-17T13:24:07.026" v="445" actId="1076"/>
          <ac:spMkLst>
            <pc:docMk/>
            <pc:sldMk cId="2236389192" sldId="271"/>
            <ac:spMk id="7" creationId="{3938C581-6729-246D-FA30-135B63BDEEE5}"/>
          </ac:spMkLst>
        </pc:spChg>
        <pc:spChg chg="mod">
          <ac:chgData name="Floriane JOERTZ" userId="2879c745-8ae2-4232-88d3-777cf2eadec6" providerId="ADAL" clId="{B63C1336-FEF1-4835-8A71-E7BC1DCD4EF9}" dt="2025-09-17T13:10:14.756" v="303" actId="1076"/>
          <ac:spMkLst>
            <pc:docMk/>
            <pc:sldMk cId="2236389192" sldId="271"/>
            <ac:spMk id="10" creationId="{6D1B1B42-7BDD-83B0-6B17-348082014F45}"/>
          </ac:spMkLst>
        </pc:spChg>
        <pc:spChg chg="mod">
          <ac:chgData name="Floriane JOERTZ" userId="2879c745-8ae2-4232-88d3-777cf2eadec6" providerId="ADAL" clId="{B63C1336-FEF1-4835-8A71-E7BC1DCD4EF9}" dt="2025-09-17T13:09:04.123" v="277" actId="14100"/>
          <ac:spMkLst>
            <pc:docMk/>
            <pc:sldMk cId="2236389192" sldId="271"/>
            <ac:spMk id="13" creationId="{D8C3E415-2AC9-8ED9-DCDB-78E94265479D}"/>
          </ac:spMkLst>
        </pc:spChg>
        <pc:spChg chg="mod">
          <ac:chgData name="Floriane JOERTZ" userId="2879c745-8ae2-4232-88d3-777cf2eadec6" providerId="ADAL" clId="{B63C1336-FEF1-4835-8A71-E7BC1DCD4EF9}" dt="2025-09-17T13:10:21.944" v="305" actId="1076"/>
          <ac:spMkLst>
            <pc:docMk/>
            <pc:sldMk cId="2236389192" sldId="271"/>
            <ac:spMk id="17" creationId="{8B7C352F-6BB5-DEDD-C88A-9495C900F524}"/>
          </ac:spMkLst>
        </pc:spChg>
        <pc:spChg chg="add mod">
          <ac:chgData name="Floriane JOERTZ" userId="2879c745-8ae2-4232-88d3-777cf2eadec6" providerId="ADAL" clId="{B63C1336-FEF1-4835-8A71-E7BC1DCD4EF9}" dt="2025-09-17T13:24:25.410" v="451" actId="1076"/>
          <ac:spMkLst>
            <pc:docMk/>
            <pc:sldMk cId="2236389192" sldId="271"/>
            <ac:spMk id="21" creationId="{EDF7BDA3-EB41-0411-0B3B-44AC01478A44}"/>
          </ac:spMkLst>
        </pc:spChg>
        <pc:grpChg chg="add mod">
          <ac:chgData name="Floriane JOERTZ" userId="2879c745-8ae2-4232-88d3-777cf2eadec6" providerId="ADAL" clId="{B63C1336-FEF1-4835-8A71-E7BC1DCD4EF9}" dt="2025-09-17T13:24:04.762" v="444" actId="1076"/>
          <ac:grpSpMkLst>
            <pc:docMk/>
            <pc:sldMk cId="2236389192" sldId="271"/>
            <ac:grpSpMk id="9" creationId="{2FAA9D4B-0B16-EE85-66C4-4BEA5D30BED9}"/>
          </ac:grpSpMkLst>
        </pc:grpChg>
        <pc:cxnChg chg="mod">
          <ac:chgData name="Floriane JOERTZ" userId="2879c745-8ae2-4232-88d3-777cf2eadec6" providerId="ADAL" clId="{B63C1336-FEF1-4835-8A71-E7BC1DCD4EF9}" dt="2025-09-17T13:10:17.532" v="304" actId="1076"/>
          <ac:cxnSpMkLst>
            <pc:docMk/>
            <pc:sldMk cId="2236389192" sldId="271"/>
            <ac:cxnSpMk id="18" creationId="{410D0281-A649-FCEF-385E-B475E9CD6F41}"/>
          </ac:cxnSpMkLst>
        </pc:cxnChg>
        <pc:cxnChg chg="add mod">
          <ac:chgData name="Floriane JOERTZ" userId="2879c745-8ae2-4232-88d3-777cf2eadec6" providerId="ADAL" clId="{B63C1336-FEF1-4835-8A71-E7BC1DCD4EF9}" dt="2025-09-17T13:24:18.526" v="449" actId="1076"/>
          <ac:cxnSpMkLst>
            <pc:docMk/>
            <pc:sldMk cId="2236389192" sldId="271"/>
            <ac:cxnSpMk id="19" creationId="{C0DAB4EA-2AD6-A723-D5FB-ACE30D9278F0}"/>
          </ac:cxnSpMkLst>
        </pc:cxnChg>
      </pc:sldChg>
      <pc:sldChg chg="addSp delSp modSp del mod">
        <pc:chgData name="Floriane JOERTZ" userId="2879c745-8ae2-4232-88d3-777cf2eadec6" providerId="ADAL" clId="{B63C1336-FEF1-4835-8A71-E7BC1DCD4EF9}" dt="2025-09-17T13:10:57.345" v="310" actId="47"/>
        <pc:sldMkLst>
          <pc:docMk/>
          <pc:sldMk cId="584505831" sldId="272"/>
        </pc:sldMkLst>
      </pc:sldChg>
      <pc:sldChg chg="addSp delSp modSp mod">
        <pc:chgData name="Floriane JOERTZ" userId="2879c745-8ae2-4232-88d3-777cf2eadec6" providerId="ADAL" clId="{B63C1336-FEF1-4835-8A71-E7BC1DCD4EF9}" dt="2025-09-17T13:13:32.445" v="339" actId="1076"/>
        <pc:sldMkLst>
          <pc:docMk/>
          <pc:sldMk cId="2215935018" sldId="275"/>
        </pc:sldMkLst>
        <pc:spChg chg="mod">
          <ac:chgData name="Floriane JOERTZ" userId="2879c745-8ae2-4232-88d3-777cf2eadec6" providerId="ADAL" clId="{B63C1336-FEF1-4835-8A71-E7BC1DCD4EF9}" dt="2025-09-17T13:13:30.164" v="338" actId="1076"/>
          <ac:spMkLst>
            <pc:docMk/>
            <pc:sldMk cId="2215935018" sldId="275"/>
            <ac:spMk id="2" creationId="{6640F5BC-7424-851C-E223-9A2B4BB45649}"/>
          </ac:spMkLst>
        </pc:spChg>
        <pc:spChg chg="mod">
          <ac:chgData name="Floriane JOERTZ" userId="2879c745-8ae2-4232-88d3-777cf2eadec6" providerId="ADAL" clId="{B63C1336-FEF1-4835-8A71-E7BC1DCD4EF9}" dt="2025-09-17T13:13:27.147" v="337" actId="1076"/>
          <ac:spMkLst>
            <pc:docMk/>
            <pc:sldMk cId="2215935018" sldId="275"/>
            <ac:spMk id="5" creationId="{E94C7ADB-F6F3-190C-F312-6C3468A59F46}"/>
          </ac:spMkLst>
        </pc:spChg>
        <pc:spChg chg="mod">
          <ac:chgData name="Floriane JOERTZ" userId="2879c745-8ae2-4232-88d3-777cf2eadec6" providerId="ADAL" clId="{B63C1336-FEF1-4835-8A71-E7BC1DCD4EF9}" dt="2025-09-17T13:13:32.445" v="339" actId="1076"/>
          <ac:spMkLst>
            <pc:docMk/>
            <pc:sldMk cId="2215935018" sldId="275"/>
            <ac:spMk id="8" creationId="{DE280AE9-C594-BECE-D859-B7D788607481}"/>
          </ac:spMkLst>
        </pc:spChg>
        <pc:cxnChg chg="mod">
          <ac:chgData name="Floriane JOERTZ" userId="2879c745-8ae2-4232-88d3-777cf2eadec6" providerId="ADAL" clId="{B63C1336-FEF1-4835-8A71-E7BC1DCD4EF9}" dt="2025-09-17T13:13:32.445" v="339" actId="1076"/>
          <ac:cxnSpMkLst>
            <pc:docMk/>
            <pc:sldMk cId="2215935018" sldId="275"/>
            <ac:cxnSpMk id="12" creationId="{6899D2B1-3E7B-83A4-FEEA-D709E15D0946}"/>
          </ac:cxnSpMkLst>
        </pc:cxnChg>
      </pc:sldChg>
      <pc:sldChg chg="addSp delSp modSp mod modAnim">
        <pc:chgData name="Floriane JOERTZ" userId="2879c745-8ae2-4232-88d3-777cf2eadec6" providerId="ADAL" clId="{B63C1336-FEF1-4835-8A71-E7BC1DCD4EF9}" dt="2025-09-17T13:12:44.446" v="331"/>
        <pc:sldMkLst>
          <pc:docMk/>
          <pc:sldMk cId="3825350150" sldId="278"/>
        </pc:sldMkLst>
        <pc:spChg chg="mod">
          <ac:chgData name="Floriane JOERTZ" userId="2879c745-8ae2-4232-88d3-777cf2eadec6" providerId="ADAL" clId="{B63C1336-FEF1-4835-8A71-E7BC1DCD4EF9}" dt="2025-09-17T13:11:31.457" v="316" actId="1076"/>
          <ac:spMkLst>
            <pc:docMk/>
            <pc:sldMk cId="3825350150" sldId="278"/>
            <ac:spMk id="7" creationId="{A592A51A-1D0D-4DFF-0BBE-1C14AF629BCC}"/>
          </ac:spMkLst>
        </pc:spChg>
        <pc:spChg chg="mod">
          <ac:chgData name="Floriane JOERTZ" userId="2879c745-8ae2-4232-88d3-777cf2eadec6" providerId="ADAL" clId="{B63C1336-FEF1-4835-8A71-E7BC1DCD4EF9}" dt="2025-09-17T13:11:19.890" v="312" actId="207"/>
          <ac:spMkLst>
            <pc:docMk/>
            <pc:sldMk cId="3825350150" sldId="278"/>
            <ac:spMk id="8" creationId="{1A3AC1DE-35F4-4C56-75AB-E1A430BA1471}"/>
          </ac:spMkLst>
        </pc:spChg>
        <pc:spChg chg="mod">
          <ac:chgData name="Floriane JOERTZ" userId="2879c745-8ae2-4232-88d3-777cf2eadec6" providerId="ADAL" clId="{B63C1336-FEF1-4835-8A71-E7BC1DCD4EF9}" dt="2025-09-17T13:11:29.100" v="315" actId="1076"/>
          <ac:spMkLst>
            <pc:docMk/>
            <pc:sldMk cId="3825350150" sldId="278"/>
            <ac:spMk id="11" creationId="{DD1FA9E7-A543-1C87-7B2C-1BF96F254048}"/>
          </ac:spMkLst>
        </pc:spChg>
        <pc:spChg chg="mod">
          <ac:chgData name="Floriane JOERTZ" userId="2879c745-8ae2-4232-88d3-777cf2eadec6" providerId="ADAL" clId="{B63C1336-FEF1-4835-8A71-E7BC1DCD4EF9}" dt="2025-09-17T13:11:26.660" v="314" actId="1076"/>
          <ac:spMkLst>
            <pc:docMk/>
            <pc:sldMk cId="3825350150" sldId="278"/>
            <ac:spMk id="13" creationId="{04B96CE2-358B-3A07-9452-11805BCE2A6E}"/>
          </ac:spMkLst>
        </pc:spChg>
        <pc:spChg chg="add mod">
          <ac:chgData name="Floriane JOERTZ" userId="2879c745-8ae2-4232-88d3-777cf2eadec6" providerId="ADAL" clId="{B63C1336-FEF1-4835-8A71-E7BC1DCD4EF9}" dt="2025-09-17T13:12:44.446" v="331"/>
          <ac:spMkLst>
            <pc:docMk/>
            <pc:sldMk cId="3825350150" sldId="278"/>
            <ac:spMk id="16" creationId="{32EBE997-C315-C430-1665-067074881E44}"/>
          </ac:spMkLst>
        </pc:spChg>
        <pc:cxnChg chg="mod">
          <ac:chgData name="Floriane JOERTZ" userId="2879c745-8ae2-4232-88d3-777cf2eadec6" providerId="ADAL" clId="{B63C1336-FEF1-4835-8A71-E7BC1DCD4EF9}" dt="2025-09-17T13:11:23.093" v="313" actId="14100"/>
          <ac:cxnSpMkLst>
            <pc:docMk/>
            <pc:sldMk cId="3825350150" sldId="278"/>
            <ac:cxnSpMk id="23" creationId="{C51B0AA1-1312-19EC-C2EB-1E98E364082F}"/>
          </ac:cxnSpMkLst>
        </pc:cxnChg>
      </pc:sldChg>
      <pc:sldChg chg="addSp delSp modSp del mod modAnim">
        <pc:chgData name="Floriane JOERTZ" userId="2879c745-8ae2-4232-88d3-777cf2eadec6" providerId="ADAL" clId="{B63C1336-FEF1-4835-8A71-E7BC1DCD4EF9}" dt="2025-09-17T13:12:50.365" v="332" actId="2696"/>
        <pc:sldMkLst>
          <pc:docMk/>
          <pc:sldMk cId="428947902" sldId="279"/>
        </pc:sldMkLst>
      </pc:sldChg>
      <pc:sldChg chg="modSp mod">
        <pc:chgData name="Floriane JOERTZ" userId="2879c745-8ae2-4232-88d3-777cf2eadec6" providerId="ADAL" clId="{B63C1336-FEF1-4835-8A71-E7BC1DCD4EF9}" dt="2025-09-17T14:31:08.884" v="850" actId="208"/>
        <pc:sldMkLst>
          <pc:docMk/>
          <pc:sldMk cId="0" sldId="281"/>
        </pc:sldMkLst>
        <pc:spChg chg="mod">
          <ac:chgData name="Floriane JOERTZ" userId="2879c745-8ae2-4232-88d3-777cf2eadec6" providerId="ADAL" clId="{B63C1336-FEF1-4835-8A71-E7BC1DCD4EF9}" dt="2025-09-17T14:31:08.884" v="850" actId="208"/>
          <ac:spMkLst>
            <pc:docMk/>
            <pc:sldMk cId="0" sldId="281"/>
            <ac:spMk id="19" creationId="{015A5F64-8016-F760-6D5C-07C0A9755C0D}"/>
          </ac:spMkLst>
        </pc:spChg>
      </pc:sldChg>
      <pc:sldChg chg="modSp mod">
        <pc:chgData name="Floriane JOERTZ" userId="2879c745-8ae2-4232-88d3-777cf2eadec6" providerId="ADAL" clId="{B63C1336-FEF1-4835-8A71-E7BC1DCD4EF9}" dt="2025-09-17T14:31:18.643" v="853" actId="208"/>
        <pc:sldMkLst>
          <pc:docMk/>
          <pc:sldMk cId="438475187" sldId="282"/>
        </pc:sldMkLst>
        <pc:spChg chg="mod">
          <ac:chgData name="Floriane JOERTZ" userId="2879c745-8ae2-4232-88d3-777cf2eadec6" providerId="ADAL" clId="{B63C1336-FEF1-4835-8A71-E7BC1DCD4EF9}" dt="2025-09-17T14:31:15.538" v="851" actId="208"/>
          <ac:spMkLst>
            <pc:docMk/>
            <pc:sldMk cId="438475187" sldId="282"/>
            <ac:spMk id="16" creationId="{A6877356-F78B-AE97-CBA0-AB82293523DE}"/>
          </ac:spMkLst>
        </pc:spChg>
        <pc:spChg chg="mod">
          <ac:chgData name="Floriane JOERTZ" userId="2879c745-8ae2-4232-88d3-777cf2eadec6" providerId="ADAL" clId="{B63C1336-FEF1-4835-8A71-E7BC1DCD4EF9}" dt="2025-09-17T14:31:16.978" v="852" actId="208"/>
          <ac:spMkLst>
            <pc:docMk/>
            <pc:sldMk cId="438475187" sldId="282"/>
            <ac:spMk id="17" creationId="{A594BD84-BEEC-DDE5-C49D-50A64230AB73}"/>
          </ac:spMkLst>
        </pc:spChg>
        <pc:spChg chg="mod">
          <ac:chgData name="Floriane JOERTZ" userId="2879c745-8ae2-4232-88d3-777cf2eadec6" providerId="ADAL" clId="{B63C1336-FEF1-4835-8A71-E7BC1DCD4EF9}" dt="2025-09-17T14:31:18.643" v="853" actId="208"/>
          <ac:spMkLst>
            <pc:docMk/>
            <pc:sldMk cId="438475187" sldId="282"/>
            <ac:spMk id="18" creationId="{77D679D0-CCC7-9EF0-BF36-9C4D991361A4}"/>
          </ac:spMkLst>
        </pc:spChg>
      </pc:sldChg>
      <pc:sldChg chg="ord">
        <pc:chgData name="Floriane JOERTZ" userId="2879c745-8ae2-4232-88d3-777cf2eadec6" providerId="ADAL" clId="{B63C1336-FEF1-4835-8A71-E7BC1DCD4EF9}" dt="2025-09-17T14:18:57.056" v="806"/>
        <pc:sldMkLst>
          <pc:docMk/>
          <pc:sldMk cId="3745879147" sldId="283"/>
        </pc:sldMkLst>
      </pc:sldChg>
      <pc:sldChg chg="addSp delSp modSp mod modAnim">
        <pc:chgData name="Floriane JOERTZ" userId="2879c745-8ae2-4232-88d3-777cf2eadec6" providerId="ADAL" clId="{B63C1336-FEF1-4835-8A71-E7BC1DCD4EF9}" dt="2025-09-17T14:21:04.694" v="849"/>
        <pc:sldMkLst>
          <pc:docMk/>
          <pc:sldMk cId="3254672347" sldId="284"/>
        </pc:sldMkLst>
        <pc:spChg chg="mod">
          <ac:chgData name="Floriane JOERTZ" userId="2879c745-8ae2-4232-88d3-777cf2eadec6" providerId="ADAL" clId="{B63C1336-FEF1-4835-8A71-E7BC1DCD4EF9}" dt="2025-09-17T14:20:46.112" v="847" actId="1076"/>
          <ac:spMkLst>
            <pc:docMk/>
            <pc:sldMk cId="3254672347" sldId="284"/>
            <ac:spMk id="4" creationId="{03EC1999-A83C-98A5-5558-B0E6BB1B0B24}"/>
          </ac:spMkLst>
        </pc:spChg>
        <pc:grpChg chg="add mod">
          <ac:chgData name="Floriane JOERTZ" userId="2879c745-8ae2-4232-88d3-777cf2eadec6" providerId="ADAL" clId="{B63C1336-FEF1-4835-8A71-E7BC1DCD4EF9}" dt="2025-09-17T14:20:42.672" v="845" actId="1076"/>
          <ac:grpSpMkLst>
            <pc:docMk/>
            <pc:sldMk cId="3254672347" sldId="284"/>
            <ac:grpSpMk id="8" creationId="{54B9471B-09E8-5B89-E3EC-1D6211BD4FAB}"/>
          </ac:grpSpMkLst>
        </pc:grpChg>
        <pc:graphicFrameChg chg="add mod modGraphic">
          <ac:chgData name="Floriane JOERTZ" userId="2879c745-8ae2-4232-88d3-777cf2eadec6" providerId="ADAL" clId="{B63C1336-FEF1-4835-8A71-E7BC1DCD4EF9}" dt="2025-09-17T14:20:49.322" v="848" actId="1076"/>
          <ac:graphicFrameMkLst>
            <pc:docMk/>
            <pc:sldMk cId="3254672347" sldId="284"/>
            <ac:graphicFrameMk id="7" creationId="{8809524F-8CCB-C5FA-A607-814273FFD034}"/>
          </ac:graphicFrameMkLst>
        </pc:graphicFrameChg>
        <pc:picChg chg="mod">
          <ac:chgData name="Floriane JOERTZ" userId="2879c745-8ae2-4232-88d3-777cf2eadec6" providerId="ADAL" clId="{B63C1336-FEF1-4835-8A71-E7BC1DCD4EF9}" dt="2025-09-17T14:20:42.672" v="845" actId="1076"/>
          <ac:picMkLst>
            <pc:docMk/>
            <pc:sldMk cId="3254672347" sldId="284"/>
            <ac:picMk id="1026" creationId="{E128B269-BFCD-6202-7439-FB9E8DF7938E}"/>
          </ac:picMkLst>
        </pc:picChg>
        <pc:picChg chg="mod">
          <ac:chgData name="Floriane JOERTZ" userId="2879c745-8ae2-4232-88d3-777cf2eadec6" providerId="ADAL" clId="{B63C1336-FEF1-4835-8A71-E7BC1DCD4EF9}" dt="2025-09-17T14:20:42.672" v="845" actId="1076"/>
          <ac:picMkLst>
            <pc:docMk/>
            <pc:sldMk cId="3254672347" sldId="284"/>
            <ac:picMk id="1028" creationId="{FB340C96-2F0F-0AE6-9B60-37A48F1959BB}"/>
          </ac:picMkLst>
        </pc:picChg>
        <pc:picChg chg="mod">
          <ac:chgData name="Floriane JOERTZ" userId="2879c745-8ae2-4232-88d3-777cf2eadec6" providerId="ADAL" clId="{B63C1336-FEF1-4835-8A71-E7BC1DCD4EF9}" dt="2025-09-17T14:20:42.672" v="845" actId="1076"/>
          <ac:picMkLst>
            <pc:docMk/>
            <pc:sldMk cId="3254672347" sldId="284"/>
            <ac:picMk id="1030" creationId="{BE93CD23-470B-8343-7FF5-A7286C95AE4A}"/>
          </ac:picMkLst>
        </pc:picChg>
      </pc:sldChg>
      <pc:sldChg chg="ord">
        <pc:chgData name="Floriane JOERTZ" userId="2879c745-8ae2-4232-88d3-777cf2eadec6" providerId="ADAL" clId="{B63C1336-FEF1-4835-8A71-E7BC1DCD4EF9}" dt="2025-09-17T11:39:50.401" v="3"/>
        <pc:sldMkLst>
          <pc:docMk/>
          <pc:sldMk cId="644594142" sldId="285"/>
        </pc:sldMkLst>
      </pc:sldChg>
      <pc:sldChg chg="addSp delSp modSp mod modAnim">
        <pc:chgData name="Floriane JOERTZ" userId="2879c745-8ae2-4232-88d3-777cf2eadec6" providerId="ADAL" clId="{B63C1336-FEF1-4835-8A71-E7BC1DCD4EF9}" dt="2025-09-17T13:59:04.002" v="598" actId="20577"/>
        <pc:sldMkLst>
          <pc:docMk/>
          <pc:sldMk cId="3246047389" sldId="287"/>
        </pc:sldMkLst>
        <pc:spChg chg="add mod">
          <ac:chgData name="Floriane JOERTZ" userId="2879c745-8ae2-4232-88d3-777cf2eadec6" providerId="ADAL" clId="{B63C1336-FEF1-4835-8A71-E7BC1DCD4EF9}" dt="2025-09-17T13:52:57.806" v="584" actId="115"/>
          <ac:spMkLst>
            <pc:docMk/>
            <pc:sldMk cId="3246047389" sldId="287"/>
            <ac:spMk id="3" creationId="{FAE41396-92C0-5C46-C78B-2DAD2EEE6A42}"/>
          </ac:spMkLst>
        </pc:spChg>
        <pc:spChg chg="add mod">
          <ac:chgData name="Floriane JOERTZ" userId="2879c745-8ae2-4232-88d3-777cf2eadec6" providerId="ADAL" clId="{B63C1336-FEF1-4835-8A71-E7BC1DCD4EF9}" dt="2025-09-17T13:53:00.760" v="585" actId="115"/>
          <ac:spMkLst>
            <pc:docMk/>
            <pc:sldMk cId="3246047389" sldId="287"/>
            <ac:spMk id="4" creationId="{DCF82953-85CB-5D76-C381-18D1CF0A9126}"/>
          </ac:spMkLst>
        </pc:spChg>
        <pc:spChg chg="add del mod">
          <ac:chgData name="Floriane JOERTZ" userId="2879c745-8ae2-4232-88d3-777cf2eadec6" providerId="ADAL" clId="{B63C1336-FEF1-4835-8A71-E7BC1DCD4EF9}" dt="2025-09-17T13:53:10.103" v="588" actId="115"/>
          <ac:spMkLst>
            <pc:docMk/>
            <pc:sldMk cId="3246047389" sldId="287"/>
            <ac:spMk id="6" creationId="{95740E0C-449C-53A2-E5D3-3075EF7083E8}"/>
          </ac:spMkLst>
        </pc:spChg>
        <pc:spChg chg="mod">
          <ac:chgData name="Floriane JOERTZ" userId="2879c745-8ae2-4232-88d3-777cf2eadec6" providerId="ADAL" clId="{B63C1336-FEF1-4835-8A71-E7BC1DCD4EF9}" dt="2025-09-17T13:50:51.111" v="555" actId="164"/>
          <ac:spMkLst>
            <pc:docMk/>
            <pc:sldMk cId="3246047389" sldId="287"/>
            <ac:spMk id="7" creationId="{DB81643B-4C9C-F406-BECB-6C739EDCBBF0}"/>
          </ac:spMkLst>
        </pc:spChg>
        <pc:spChg chg="mod">
          <ac:chgData name="Floriane JOERTZ" userId="2879c745-8ae2-4232-88d3-777cf2eadec6" providerId="ADAL" clId="{B63C1336-FEF1-4835-8A71-E7BC1DCD4EF9}" dt="2025-09-17T13:59:04.002" v="598" actId="20577"/>
          <ac:spMkLst>
            <pc:docMk/>
            <pc:sldMk cId="3246047389" sldId="287"/>
            <ac:spMk id="8" creationId="{B9891072-65FD-B5C0-07EE-3584C9E9F85D}"/>
          </ac:spMkLst>
        </pc:spChg>
        <pc:spChg chg="mod">
          <ac:chgData name="Floriane JOERTZ" userId="2879c745-8ae2-4232-88d3-777cf2eadec6" providerId="ADAL" clId="{B63C1336-FEF1-4835-8A71-E7BC1DCD4EF9}" dt="2025-09-17T13:50:51.111" v="555" actId="164"/>
          <ac:spMkLst>
            <pc:docMk/>
            <pc:sldMk cId="3246047389" sldId="287"/>
            <ac:spMk id="9" creationId="{AE644E49-AAE6-237A-705D-485289C69E6C}"/>
          </ac:spMkLst>
        </pc:spChg>
        <pc:spChg chg="mod">
          <ac:chgData name="Floriane JOERTZ" userId="2879c745-8ae2-4232-88d3-777cf2eadec6" providerId="ADAL" clId="{B63C1336-FEF1-4835-8A71-E7BC1DCD4EF9}" dt="2025-09-17T13:48:31.380" v="532" actId="1076"/>
          <ac:spMkLst>
            <pc:docMk/>
            <pc:sldMk cId="3246047389" sldId="287"/>
            <ac:spMk id="10" creationId="{F2F0E27A-F5B1-750D-8E0B-C74B018A5264}"/>
          </ac:spMkLst>
        </pc:spChg>
        <pc:spChg chg="mod">
          <ac:chgData name="Floriane JOERTZ" userId="2879c745-8ae2-4232-88d3-777cf2eadec6" providerId="ADAL" clId="{B63C1336-FEF1-4835-8A71-E7BC1DCD4EF9}" dt="2025-09-17T13:50:41.252" v="553" actId="1076"/>
          <ac:spMkLst>
            <pc:docMk/>
            <pc:sldMk cId="3246047389" sldId="287"/>
            <ac:spMk id="11" creationId="{FCBB41EA-D720-3AD4-5D7C-A9C9CEC23BE6}"/>
          </ac:spMkLst>
        </pc:spChg>
        <pc:spChg chg="mod">
          <ac:chgData name="Floriane JOERTZ" userId="2879c745-8ae2-4232-88d3-777cf2eadec6" providerId="ADAL" clId="{B63C1336-FEF1-4835-8A71-E7BC1DCD4EF9}" dt="2025-09-17T13:50:51.111" v="555" actId="164"/>
          <ac:spMkLst>
            <pc:docMk/>
            <pc:sldMk cId="3246047389" sldId="287"/>
            <ac:spMk id="12" creationId="{E724C790-2B83-E610-A20F-F93F656A5CFD}"/>
          </ac:spMkLst>
        </pc:spChg>
        <pc:spChg chg="add mod">
          <ac:chgData name="Floriane JOERTZ" userId="2879c745-8ae2-4232-88d3-777cf2eadec6" providerId="ADAL" clId="{B63C1336-FEF1-4835-8A71-E7BC1DCD4EF9}" dt="2025-09-17T13:53:13.643" v="589" actId="115"/>
          <ac:spMkLst>
            <pc:docMk/>
            <pc:sldMk cId="3246047389" sldId="287"/>
            <ac:spMk id="13" creationId="{DFC9ECC0-795A-68F6-EF73-65C559A4EBB1}"/>
          </ac:spMkLst>
        </pc:spChg>
        <pc:spChg chg="add mod">
          <ac:chgData name="Floriane JOERTZ" userId="2879c745-8ae2-4232-88d3-777cf2eadec6" providerId="ADAL" clId="{B63C1336-FEF1-4835-8A71-E7BC1DCD4EF9}" dt="2025-09-17T13:53:17.209" v="590" actId="115"/>
          <ac:spMkLst>
            <pc:docMk/>
            <pc:sldMk cId="3246047389" sldId="287"/>
            <ac:spMk id="21" creationId="{B74A8EE0-A566-283E-A967-EAFA2E18AE35}"/>
          </ac:spMkLst>
        </pc:spChg>
        <pc:grpChg chg="mod">
          <ac:chgData name="Floriane JOERTZ" userId="2879c745-8ae2-4232-88d3-777cf2eadec6" providerId="ADAL" clId="{B63C1336-FEF1-4835-8A71-E7BC1DCD4EF9}" dt="2025-09-17T13:50:44.954" v="554" actId="1076"/>
          <ac:grpSpMkLst>
            <pc:docMk/>
            <pc:sldMk cId="3246047389" sldId="287"/>
            <ac:grpSpMk id="18" creationId="{18666ED8-0929-5F37-327F-A71FC3222DA7}"/>
          </ac:grpSpMkLst>
        </pc:grpChg>
        <pc:grpChg chg="add mod">
          <ac:chgData name="Floriane JOERTZ" userId="2879c745-8ae2-4232-88d3-777cf2eadec6" providerId="ADAL" clId="{B63C1336-FEF1-4835-8A71-E7BC1DCD4EF9}" dt="2025-09-17T13:52:16.321" v="558" actId="1076"/>
          <ac:grpSpMkLst>
            <pc:docMk/>
            <pc:sldMk cId="3246047389" sldId="287"/>
            <ac:grpSpMk id="19" creationId="{7BE6D440-C36C-DFB4-0A6C-16E9C90561FA}"/>
          </ac:grpSpMkLst>
        </pc:grpChg>
        <pc:grpChg chg="add mod">
          <ac:chgData name="Floriane JOERTZ" userId="2879c745-8ae2-4232-88d3-777cf2eadec6" providerId="ADAL" clId="{B63C1336-FEF1-4835-8A71-E7BC1DCD4EF9}" dt="2025-09-17T13:52:38.051" v="566" actId="1076"/>
          <ac:grpSpMkLst>
            <pc:docMk/>
            <pc:sldMk cId="3246047389" sldId="287"/>
            <ac:grpSpMk id="20" creationId="{4935145A-CBC9-D171-3145-E6BA511454D9}"/>
          </ac:grpSpMkLst>
        </pc:grpChg>
        <pc:cxnChg chg="mod">
          <ac:chgData name="Floriane JOERTZ" userId="2879c745-8ae2-4232-88d3-777cf2eadec6" providerId="ADAL" clId="{B63C1336-FEF1-4835-8A71-E7BC1DCD4EF9}" dt="2025-09-17T13:52:34.522" v="565" actId="14100"/>
          <ac:cxnSpMkLst>
            <pc:docMk/>
            <pc:sldMk cId="3246047389" sldId="287"/>
            <ac:cxnSpMk id="15" creationId="{F875A871-2D4E-BD13-E687-7AE7A2DC2EAB}"/>
          </ac:cxnSpMkLst>
        </pc:cxnChg>
        <pc:cxnChg chg="mod">
          <ac:chgData name="Floriane JOERTZ" userId="2879c745-8ae2-4232-88d3-777cf2eadec6" providerId="ADAL" clId="{B63C1336-FEF1-4835-8A71-E7BC1DCD4EF9}" dt="2025-09-17T13:52:31.496" v="564" actId="14100"/>
          <ac:cxnSpMkLst>
            <pc:docMk/>
            <pc:sldMk cId="3246047389" sldId="287"/>
            <ac:cxnSpMk id="16" creationId="{A037FBCD-1D79-93E2-9D12-2AECF8F270CE}"/>
          </ac:cxnSpMkLst>
        </pc:cxnChg>
        <pc:cxnChg chg="mod">
          <ac:chgData name="Floriane JOERTZ" userId="2879c745-8ae2-4232-88d3-777cf2eadec6" providerId="ADAL" clId="{B63C1336-FEF1-4835-8A71-E7BC1DCD4EF9}" dt="2025-09-17T13:52:27.704" v="563" actId="14100"/>
          <ac:cxnSpMkLst>
            <pc:docMk/>
            <pc:sldMk cId="3246047389" sldId="287"/>
            <ac:cxnSpMk id="17" creationId="{BA060CBF-38FC-B775-861A-B0E670145AE6}"/>
          </ac:cxnSpMkLst>
        </pc:cxnChg>
      </pc:sldChg>
      <pc:sldChg chg="modSp mod">
        <pc:chgData name="Floriane JOERTZ" userId="2879c745-8ae2-4232-88d3-777cf2eadec6" providerId="ADAL" clId="{B63C1336-FEF1-4835-8A71-E7BC1DCD4EF9}" dt="2025-09-17T13:31:26.971" v="525" actId="1076"/>
        <pc:sldMkLst>
          <pc:docMk/>
          <pc:sldMk cId="3927309753" sldId="290"/>
        </pc:sldMkLst>
        <pc:spChg chg="mod">
          <ac:chgData name="Floriane JOERTZ" userId="2879c745-8ae2-4232-88d3-777cf2eadec6" providerId="ADAL" clId="{B63C1336-FEF1-4835-8A71-E7BC1DCD4EF9}" dt="2025-09-17T13:31:26.971" v="525" actId="1076"/>
          <ac:spMkLst>
            <pc:docMk/>
            <pc:sldMk cId="3927309753" sldId="290"/>
            <ac:spMk id="7" creationId="{4412B4F1-FC66-5403-30C1-AA5E35D11052}"/>
          </ac:spMkLst>
        </pc:spChg>
      </pc:sldChg>
      <pc:sldChg chg="modSp mod ord">
        <pc:chgData name="Floriane JOERTZ" userId="2879c745-8ae2-4232-88d3-777cf2eadec6" providerId="ADAL" clId="{B63C1336-FEF1-4835-8A71-E7BC1DCD4EF9}" dt="2025-09-17T13:32:27.428" v="529" actId="20578"/>
        <pc:sldMkLst>
          <pc:docMk/>
          <pc:sldMk cId="2955571479" sldId="291"/>
        </pc:sldMkLst>
        <pc:spChg chg="mod">
          <ac:chgData name="Floriane JOERTZ" userId="2879c745-8ae2-4232-88d3-777cf2eadec6" providerId="ADAL" clId="{B63C1336-FEF1-4835-8A71-E7BC1DCD4EF9}" dt="2025-09-17T13:31:41.266" v="526" actId="1076"/>
          <ac:spMkLst>
            <pc:docMk/>
            <pc:sldMk cId="2955571479" sldId="291"/>
            <ac:spMk id="6" creationId="{4734C89B-86BB-A28D-1ABF-AE8F4A23757F}"/>
          </ac:spMkLst>
        </pc:spChg>
      </pc:sldChg>
      <pc:sldChg chg="modSp mod ord">
        <pc:chgData name="Floriane JOERTZ" userId="2879c745-8ae2-4232-88d3-777cf2eadec6" providerId="ADAL" clId="{B63C1336-FEF1-4835-8A71-E7BC1DCD4EF9}" dt="2025-09-17T14:18:29.739" v="804" actId="20577"/>
        <pc:sldMkLst>
          <pc:docMk/>
          <pc:sldMk cId="1492345049" sldId="294"/>
        </pc:sldMkLst>
        <pc:spChg chg="mod">
          <ac:chgData name="Floriane JOERTZ" userId="2879c745-8ae2-4232-88d3-777cf2eadec6" providerId="ADAL" clId="{B63C1336-FEF1-4835-8A71-E7BC1DCD4EF9}" dt="2025-09-17T14:18:29.739" v="804" actId="20577"/>
          <ac:spMkLst>
            <pc:docMk/>
            <pc:sldMk cId="1492345049" sldId="294"/>
            <ac:spMk id="6" creationId="{98EA5120-1E67-541E-C4CC-7422AE494B24}"/>
          </ac:spMkLst>
        </pc:spChg>
      </pc:sldChg>
      <pc:sldChg chg="addSp modSp mod modAnim">
        <pc:chgData name="Floriane JOERTZ" userId="2879c745-8ae2-4232-88d3-777cf2eadec6" providerId="ADAL" clId="{B63C1336-FEF1-4835-8A71-E7BC1DCD4EF9}" dt="2025-09-17T14:17:53.772" v="766" actId="20577"/>
        <pc:sldMkLst>
          <pc:docMk/>
          <pc:sldMk cId="2907000887" sldId="299"/>
        </pc:sldMkLst>
        <pc:spChg chg="add mod">
          <ac:chgData name="Floriane JOERTZ" userId="2879c745-8ae2-4232-88d3-777cf2eadec6" providerId="ADAL" clId="{B63C1336-FEF1-4835-8A71-E7BC1DCD4EF9}" dt="2025-09-17T14:17:53.772" v="766" actId="20577"/>
          <ac:spMkLst>
            <pc:docMk/>
            <pc:sldMk cId="2907000887" sldId="299"/>
            <ac:spMk id="2" creationId="{CE565E1A-FDC8-DB05-351C-AA88ADEA4D01}"/>
          </ac:spMkLst>
        </pc:spChg>
      </pc:sldChg>
      <pc:sldChg chg="delSp modSp mod">
        <pc:chgData name="Floriane JOERTZ" userId="2879c745-8ae2-4232-88d3-777cf2eadec6" providerId="ADAL" clId="{B63C1336-FEF1-4835-8A71-E7BC1DCD4EF9}" dt="2025-09-17T13:23:17.804" v="428" actId="20577"/>
        <pc:sldMkLst>
          <pc:docMk/>
          <pc:sldMk cId="3003506127" sldId="300"/>
        </pc:sldMkLst>
        <pc:spChg chg="mod">
          <ac:chgData name="Floriane JOERTZ" userId="2879c745-8ae2-4232-88d3-777cf2eadec6" providerId="ADAL" clId="{B63C1336-FEF1-4835-8A71-E7BC1DCD4EF9}" dt="2025-09-17T13:23:17.804" v="428" actId="20577"/>
          <ac:spMkLst>
            <pc:docMk/>
            <pc:sldMk cId="3003506127" sldId="300"/>
            <ac:spMk id="6" creationId="{19198676-453B-A340-94ED-B457F424EDBB}"/>
          </ac:spMkLst>
        </pc:spChg>
        <pc:spChg chg="mod">
          <ac:chgData name="Floriane JOERTZ" userId="2879c745-8ae2-4232-88d3-777cf2eadec6" providerId="ADAL" clId="{B63C1336-FEF1-4835-8A71-E7BC1DCD4EF9}" dt="2025-09-17T13:23:08.959" v="426" actId="14100"/>
          <ac:spMkLst>
            <pc:docMk/>
            <pc:sldMk cId="3003506127" sldId="300"/>
            <ac:spMk id="11" creationId="{080C0FFC-6D02-1A3F-915B-566B36950296}"/>
          </ac:spMkLst>
        </pc:spChg>
        <pc:spChg chg="mod">
          <ac:chgData name="Floriane JOERTZ" userId="2879c745-8ae2-4232-88d3-777cf2eadec6" providerId="ADAL" clId="{B63C1336-FEF1-4835-8A71-E7BC1DCD4EF9}" dt="2025-09-17T13:22:58.815" v="424" actId="20577"/>
          <ac:spMkLst>
            <pc:docMk/>
            <pc:sldMk cId="3003506127" sldId="300"/>
            <ac:spMk id="12" creationId="{3D90127C-52CB-E2CB-1AE0-168DADCB8621}"/>
          </ac:spMkLst>
        </pc:spChg>
      </pc:sldChg>
      <pc:sldChg chg="add del">
        <pc:chgData name="Floriane JOERTZ" userId="2879c745-8ae2-4232-88d3-777cf2eadec6" providerId="ADAL" clId="{B63C1336-FEF1-4835-8A71-E7BC1DCD4EF9}" dt="2025-09-17T13:10:50.284" v="309" actId="47"/>
        <pc:sldMkLst>
          <pc:docMk/>
          <pc:sldMk cId="3117047846" sldId="301"/>
        </pc:sldMkLst>
      </pc:sldChg>
    </pc:docChg>
  </pc:docChgLst>
  <pc:docChgLst>
    <pc:chgData name="Floriane JOERTZ" userId="2879c745-8ae2-4232-88d3-777cf2eadec6" providerId="ADAL" clId="{753028AB-C0C4-46C4-B05B-03FA2CAE41C4}"/>
    <pc:docChg chg="undo custSel addSld delSld modSld sldOrd modMainMaster">
      <pc:chgData name="Floriane JOERTZ" userId="2879c745-8ae2-4232-88d3-777cf2eadec6" providerId="ADAL" clId="{753028AB-C0C4-46C4-B05B-03FA2CAE41C4}" dt="2025-09-25T07:13:41.829" v="13305" actId="478"/>
      <pc:docMkLst>
        <pc:docMk/>
      </pc:docMkLst>
      <pc:sldChg chg="delSp modSp mod modTransition">
        <pc:chgData name="Floriane JOERTZ" userId="2879c745-8ae2-4232-88d3-777cf2eadec6" providerId="ADAL" clId="{753028AB-C0C4-46C4-B05B-03FA2CAE41C4}" dt="2025-09-25T07:11:47.909" v="13253" actId="20577"/>
        <pc:sldMkLst>
          <pc:docMk/>
          <pc:sldMk cId="0" sldId="256"/>
        </pc:sldMkLst>
        <pc:spChg chg="mod">
          <ac:chgData name="Floriane JOERTZ" userId="2879c745-8ae2-4232-88d3-777cf2eadec6" providerId="ADAL" clId="{753028AB-C0C4-46C4-B05B-03FA2CAE41C4}" dt="2025-09-18T09:11:33.959" v="10859" actId="2711"/>
          <ac:spMkLst>
            <pc:docMk/>
            <pc:sldMk cId="0" sldId="256"/>
            <ac:spMk id="17" creationId="{BEC2FFCF-11DA-8B78-76D5-CA5B5D99349B}"/>
          </ac:spMkLst>
        </pc:spChg>
        <pc:spChg chg="mod">
          <ac:chgData name="Floriane JOERTZ" userId="2879c745-8ae2-4232-88d3-777cf2eadec6" providerId="ADAL" clId="{753028AB-C0C4-46C4-B05B-03FA2CAE41C4}" dt="2025-09-25T07:11:47.909" v="13253" actId="20577"/>
          <ac:spMkLst>
            <pc:docMk/>
            <pc:sldMk cId="0" sldId="256"/>
            <ac:spMk id="18" creationId="{6C4B8393-D170-C0CD-AAC4-61E73EFD2DD7}"/>
          </ac:spMkLst>
        </pc:spChg>
      </pc:sldChg>
      <pc:sldChg chg="addSp delSp modSp add mod modTransition">
        <pc:chgData name="Floriane JOERTZ" userId="2879c745-8ae2-4232-88d3-777cf2eadec6" providerId="ADAL" clId="{753028AB-C0C4-46C4-B05B-03FA2CAE41C4}" dt="2025-09-25T07:12:32.405" v="13268"/>
        <pc:sldMkLst>
          <pc:docMk/>
          <pc:sldMk cId="3952501265" sldId="270"/>
        </pc:sldMkLst>
        <pc:spChg chg="add mod">
          <ac:chgData name="Floriane JOERTZ" userId="2879c745-8ae2-4232-88d3-777cf2eadec6" providerId="ADAL" clId="{753028AB-C0C4-46C4-B05B-03FA2CAE41C4}" dt="2025-09-25T07:12:32.405" v="13268"/>
          <ac:spMkLst>
            <pc:docMk/>
            <pc:sldMk cId="3952501265" sldId="270"/>
            <ac:spMk id="3" creationId="{06CB64BC-6DED-4ECD-9A7E-204B56FB0BD9}"/>
          </ac:spMkLst>
        </pc:spChg>
        <pc:spChg chg="add mod">
          <ac:chgData name="Floriane JOERTZ" userId="2879c745-8ae2-4232-88d3-777cf2eadec6" providerId="ADAL" clId="{753028AB-C0C4-46C4-B05B-03FA2CAE41C4}" dt="2025-09-16T10:14:41.821" v="10578" actId="404"/>
          <ac:spMkLst>
            <pc:docMk/>
            <pc:sldMk cId="3952501265" sldId="270"/>
            <ac:spMk id="4" creationId="{F9757F09-D872-B5DF-6075-E0CA17DB8032}"/>
          </ac:spMkLst>
        </pc:spChg>
        <pc:spChg chg="add mod">
          <ac:chgData name="Floriane JOERTZ" userId="2879c745-8ae2-4232-88d3-777cf2eadec6" providerId="ADAL" clId="{753028AB-C0C4-46C4-B05B-03FA2CAE41C4}" dt="2025-09-11T08:50:36.475" v="2440"/>
          <ac:spMkLst>
            <pc:docMk/>
            <pc:sldMk cId="3952501265" sldId="270"/>
            <ac:spMk id="5" creationId="{14468E90-4B85-CF1D-FF1B-CE230E56AAD6}"/>
          </ac:spMkLst>
        </pc:spChg>
        <pc:spChg chg="mod">
          <ac:chgData name="Floriane JOERTZ" userId="2879c745-8ae2-4232-88d3-777cf2eadec6" providerId="ADAL" clId="{753028AB-C0C4-46C4-B05B-03FA2CAE41C4}" dt="2025-09-11T08:52:52.690" v="2473" actId="14100"/>
          <ac:spMkLst>
            <pc:docMk/>
            <pc:sldMk cId="3952501265" sldId="270"/>
            <ac:spMk id="11" creationId="{A58541B9-3651-DF5C-CA77-1E3A2E8FE096}"/>
          </ac:spMkLst>
        </pc:spChg>
        <pc:spChg chg="add del mod">
          <ac:chgData name="Floriane JOERTZ" userId="2879c745-8ae2-4232-88d3-777cf2eadec6" providerId="ADAL" clId="{753028AB-C0C4-46C4-B05B-03FA2CAE41C4}" dt="2025-09-25T07:12:32.165" v="13267" actId="478"/>
          <ac:spMkLst>
            <pc:docMk/>
            <pc:sldMk cId="3952501265" sldId="270"/>
            <ac:spMk id="14" creationId="{99DCA337-9153-F773-3AEC-FBA270B7439C}"/>
          </ac:spMkLst>
        </pc:spChg>
        <pc:spChg chg="add mod">
          <ac:chgData name="Floriane JOERTZ" userId="2879c745-8ae2-4232-88d3-777cf2eadec6" providerId="ADAL" clId="{753028AB-C0C4-46C4-B05B-03FA2CAE41C4}" dt="2025-09-11T08:52:36.417" v="2460" actId="1076"/>
          <ac:spMkLst>
            <pc:docMk/>
            <pc:sldMk cId="3952501265" sldId="270"/>
            <ac:spMk id="15" creationId="{0C4ED886-914E-7049-6C90-9456BF066929}"/>
          </ac:spMkLst>
        </pc:spChg>
        <pc:spChg chg="add mod">
          <ac:chgData name="Floriane JOERTZ" userId="2879c745-8ae2-4232-88d3-777cf2eadec6" providerId="ADAL" clId="{753028AB-C0C4-46C4-B05B-03FA2CAE41C4}" dt="2025-09-11T09:05:29.684" v="2482" actId="1076"/>
          <ac:spMkLst>
            <pc:docMk/>
            <pc:sldMk cId="3952501265" sldId="270"/>
            <ac:spMk id="17" creationId="{21B20B03-AFC2-06D6-BB50-5DF0239BC47C}"/>
          </ac:spMkLst>
        </pc:spChg>
        <pc:spChg chg="mod">
          <ac:chgData name="Floriane JOERTZ" userId="2879c745-8ae2-4232-88d3-777cf2eadec6" providerId="ADAL" clId="{753028AB-C0C4-46C4-B05B-03FA2CAE41C4}" dt="2025-09-11T09:23:16.567" v="2628" actId="20577"/>
          <ac:spMkLst>
            <pc:docMk/>
            <pc:sldMk cId="3952501265" sldId="270"/>
            <ac:spMk id="18" creationId="{389F0869-F948-6D33-A4AB-06C50C6CA583}"/>
          </ac:spMkLst>
        </pc:spChg>
      </pc:sldChg>
      <pc:sldChg chg="addSp delSp modSp add mod ord modTransition modNotesTx">
        <pc:chgData name="Floriane JOERTZ" userId="2879c745-8ae2-4232-88d3-777cf2eadec6" providerId="ADAL" clId="{753028AB-C0C4-46C4-B05B-03FA2CAE41C4}" dt="2025-09-25T07:12:22.020" v="13264" actId="1076"/>
        <pc:sldMkLst>
          <pc:docMk/>
          <pc:sldMk cId="2236389192" sldId="271"/>
        </pc:sldMkLst>
        <pc:spChg chg="mod">
          <ac:chgData name="Floriane JOERTZ" userId="2879c745-8ae2-4232-88d3-777cf2eadec6" providerId="ADAL" clId="{753028AB-C0C4-46C4-B05B-03FA2CAE41C4}" dt="2025-09-11T09:20:52.077" v="2606" actId="164"/>
          <ac:spMkLst>
            <pc:docMk/>
            <pc:sldMk cId="2236389192" sldId="271"/>
            <ac:spMk id="2" creationId="{8A2E56D8-FFDB-B2A0-995B-5442CBB41D31}"/>
          </ac:spMkLst>
        </pc:spChg>
        <pc:spChg chg="add mod">
          <ac:chgData name="Floriane JOERTZ" userId="2879c745-8ae2-4232-88d3-777cf2eadec6" providerId="ADAL" clId="{753028AB-C0C4-46C4-B05B-03FA2CAE41C4}" dt="2025-09-16T10:15:13.458" v="10593" actId="404"/>
          <ac:spMkLst>
            <pc:docMk/>
            <pc:sldMk cId="2236389192" sldId="271"/>
            <ac:spMk id="4" creationId="{5A5AC5B0-F403-D90B-CA66-7E3D01A3D310}"/>
          </ac:spMkLst>
        </pc:spChg>
        <pc:spChg chg="mod">
          <ac:chgData name="Floriane JOERTZ" userId="2879c745-8ae2-4232-88d3-777cf2eadec6" providerId="ADAL" clId="{753028AB-C0C4-46C4-B05B-03FA2CAE41C4}" dt="2025-09-22T12:27:14.404" v="12930" actId="20577"/>
          <ac:spMkLst>
            <pc:docMk/>
            <pc:sldMk cId="2236389192" sldId="271"/>
            <ac:spMk id="7" creationId="{3938C581-6729-246D-FA30-135B63BDEEE5}"/>
          </ac:spMkLst>
        </pc:spChg>
        <pc:spChg chg="add mod">
          <ac:chgData name="Floriane JOERTZ" userId="2879c745-8ae2-4232-88d3-777cf2eadec6" providerId="ADAL" clId="{753028AB-C0C4-46C4-B05B-03FA2CAE41C4}" dt="2025-09-11T09:20:16.921" v="2551"/>
          <ac:spMkLst>
            <pc:docMk/>
            <pc:sldMk cId="2236389192" sldId="271"/>
            <ac:spMk id="12" creationId="{45AD4EE1-594D-D533-F106-62FBC0D066C8}"/>
          </ac:spMkLst>
        </pc:spChg>
        <pc:spChg chg="add mod">
          <ac:chgData name="Floriane JOERTZ" userId="2879c745-8ae2-4232-88d3-777cf2eadec6" providerId="ADAL" clId="{753028AB-C0C4-46C4-B05B-03FA2CAE41C4}" dt="2025-09-22T11:40:17.179" v="11005" actId="20577"/>
          <ac:spMkLst>
            <pc:docMk/>
            <pc:sldMk cId="2236389192" sldId="271"/>
            <ac:spMk id="13" creationId="{D8C3E415-2AC9-8ED9-DCDB-78E94265479D}"/>
          </ac:spMkLst>
        </pc:spChg>
        <pc:spChg chg="mod">
          <ac:chgData name="Floriane JOERTZ" userId="2879c745-8ae2-4232-88d3-777cf2eadec6" providerId="ADAL" clId="{753028AB-C0C4-46C4-B05B-03FA2CAE41C4}" dt="2025-09-22T12:27:41.010" v="12952" actId="1076"/>
          <ac:spMkLst>
            <pc:docMk/>
            <pc:sldMk cId="2236389192" sldId="271"/>
            <ac:spMk id="14" creationId="{1E71774E-DBC7-80F3-EBAE-F2FC94DF60B1}"/>
          </ac:spMkLst>
        </pc:spChg>
        <pc:spChg chg="add mod">
          <ac:chgData name="Floriane JOERTZ" userId="2879c745-8ae2-4232-88d3-777cf2eadec6" providerId="ADAL" clId="{753028AB-C0C4-46C4-B05B-03FA2CAE41C4}" dt="2025-09-25T07:12:22.020" v="13264" actId="1076"/>
          <ac:spMkLst>
            <pc:docMk/>
            <pc:sldMk cId="2236389192" sldId="271"/>
            <ac:spMk id="16" creationId="{E46B8ACC-8778-E061-A3A7-475DD28F60A8}"/>
          </ac:spMkLst>
        </pc:spChg>
      </pc:sldChg>
      <pc:sldChg chg="addSp delSp modSp add mod ord">
        <pc:chgData name="Floriane JOERTZ" userId="2879c745-8ae2-4232-88d3-777cf2eadec6" providerId="ADAL" clId="{753028AB-C0C4-46C4-B05B-03FA2CAE41C4}" dt="2025-09-16T10:15:07.138" v="10589" actId="404"/>
        <pc:sldMkLst>
          <pc:docMk/>
          <pc:sldMk cId="584505831" sldId="272"/>
        </pc:sldMkLst>
      </pc:sldChg>
      <pc:sldChg chg="addSp delSp modSp add mod ord modTransition">
        <pc:chgData name="Floriane JOERTZ" userId="2879c745-8ae2-4232-88d3-777cf2eadec6" providerId="ADAL" clId="{753028AB-C0C4-46C4-B05B-03FA2CAE41C4}" dt="2025-09-25T07:13:34.799" v="13302"/>
        <pc:sldMkLst>
          <pc:docMk/>
          <pc:sldMk cId="4070387403" sldId="273"/>
        </pc:sldMkLst>
        <pc:spChg chg="add mod">
          <ac:chgData name="Floriane JOERTZ" userId="2879c745-8ae2-4232-88d3-777cf2eadec6" providerId="ADAL" clId="{753028AB-C0C4-46C4-B05B-03FA2CAE41C4}" dt="2025-09-25T07:13:34.799" v="13302"/>
          <ac:spMkLst>
            <pc:docMk/>
            <pc:sldMk cId="4070387403" sldId="273"/>
            <ac:spMk id="2" creationId="{6E789E72-4997-C7E4-CC52-ADD56841E60A}"/>
          </ac:spMkLst>
        </pc:spChg>
        <pc:spChg chg="add del mod">
          <ac:chgData name="Floriane JOERTZ" userId="2879c745-8ae2-4232-88d3-777cf2eadec6" providerId="ADAL" clId="{753028AB-C0C4-46C4-B05B-03FA2CAE41C4}" dt="2025-09-25T07:13:34.645" v="13301" actId="478"/>
          <ac:spMkLst>
            <pc:docMk/>
            <pc:sldMk cId="4070387403" sldId="273"/>
            <ac:spMk id="3" creationId="{88B4B6C2-BB4F-AB12-6A04-8F3C136AF066}"/>
          </ac:spMkLst>
        </pc:spChg>
      </pc:sldChg>
      <pc:sldChg chg="addSp delSp modSp add mod modTransition">
        <pc:chgData name="Floriane JOERTZ" userId="2879c745-8ae2-4232-88d3-777cf2eadec6" providerId="ADAL" clId="{753028AB-C0C4-46C4-B05B-03FA2CAE41C4}" dt="2025-09-25T07:13:37.567" v="13303" actId="478"/>
        <pc:sldMkLst>
          <pc:docMk/>
          <pc:sldMk cId="3530610646" sldId="274"/>
        </pc:sldMkLst>
        <pc:spChg chg="mod">
          <ac:chgData name="Floriane JOERTZ" userId="2879c745-8ae2-4232-88d3-777cf2eadec6" providerId="ADAL" clId="{753028AB-C0C4-46C4-B05B-03FA2CAE41C4}" dt="2025-09-22T08:36:47.284" v="10983" actId="20577"/>
          <ac:spMkLst>
            <pc:docMk/>
            <pc:sldMk cId="3530610646" sldId="274"/>
            <ac:spMk id="5" creationId="{97207EAB-E8F9-E119-57E0-49165C0A1301}"/>
          </ac:spMkLst>
        </pc:spChg>
        <pc:spChg chg="add del mod">
          <ac:chgData name="Floriane JOERTZ" userId="2879c745-8ae2-4232-88d3-777cf2eadec6" providerId="ADAL" clId="{753028AB-C0C4-46C4-B05B-03FA2CAE41C4}" dt="2025-09-25T07:13:37.567" v="13303" actId="478"/>
          <ac:spMkLst>
            <pc:docMk/>
            <pc:sldMk cId="3530610646" sldId="274"/>
            <ac:spMk id="7" creationId="{ECBDB0DC-C2B6-9C42-AD47-2E1B0E0A95E8}"/>
          </ac:spMkLst>
        </pc:spChg>
      </pc:sldChg>
      <pc:sldChg chg="addSp delSp modSp add mod modTransition">
        <pc:chgData name="Floriane JOERTZ" userId="2879c745-8ae2-4232-88d3-777cf2eadec6" providerId="ADAL" clId="{753028AB-C0C4-46C4-B05B-03FA2CAE41C4}" dt="2025-09-25T07:12:36.669" v="13270"/>
        <pc:sldMkLst>
          <pc:docMk/>
          <pc:sldMk cId="2215935018" sldId="275"/>
        </pc:sldMkLst>
        <pc:spChg chg="mod">
          <ac:chgData name="Floriane JOERTZ" userId="2879c745-8ae2-4232-88d3-777cf2eadec6" providerId="ADAL" clId="{753028AB-C0C4-46C4-B05B-03FA2CAE41C4}" dt="2025-09-16T07:27:31.122" v="10241" actId="20577"/>
          <ac:spMkLst>
            <pc:docMk/>
            <pc:sldMk cId="2215935018" sldId="275"/>
            <ac:spMk id="2" creationId="{6640F5BC-7424-851C-E223-9A2B4BB45649}"/>
          </ac:spMkLst>
        </pc:spChg>
        <pc:spChg chg="add mod">
          <ac:chgData name="Floriane JOERTZ" userId="2879c745-8ae2-4232-88d3-777cf2eadec6" providerId="ADAL" clId="{753028AB-C0C4-46C4-B05B-03FA2CAE41C4}" dt="2025-09-25T07:12:36.669" v="13270"/>
          <ac:spMkLst>
            <pc:docMk/>
            <pc:sldMk cId="2215935018" sldId="275"/>
            <ac:spMk id="3" creationId="{A90C56A7-837D-17E0-CDBA-B61FD62E4C4B}"/>
          </ac:spMkLst>
        </pc:spChg>
        <pc:spChg chg="mod">
          <ac:chgData name="Floriane JOERTZ" userId="2879c745-8ae2-4232-88d3-777cf2eadec6" providerId="ADAL" clId="{753028AB-C0C4-46C4-B05B-03FA2CAE41C4}" dt="2025-09-16T07:28:05.704" v="10301" actId="20577"/>
          <ac:spMkLst>
            <pc:docMk/>
            <pc:sldMk cId="2215935018" sldId="275"/>
            <ac:spMk id="5" creationId="{E94C7ADB-F6F3-190C-F312-6C3468A59F46}"/>
          </ac:spMkLst>
        </pc:spChg>
        <pc:spChg chg="mod">
          <ac:chgData name="Floriane JOERTZ" userId="2879c745-8ae2-4232-88d3-777cf2eadec6" providerId="ADAL" clId="{753028AB-C0C4-46C4-B05B-03FA2CAE41C4}" dt="2025-09-11T09:34:18.690" v="2781" actId="1076"/>
          <ac:spMkLst>
            <pc:docMk/>
            <pc:sldMk cId="2215935018" sldId="275"/>
            <ac:spMk id="6" creationId="{42F3421F-A038-06BA-E3D4-E27B27A6B35C}"/>
          </ac:spMkLst>
        </pc:spChg>
        <pc:spChg chg="add mod">
          <ac:chgData name="Floriane JOERTZ" userId="2879c745-8ae2-4232-88d3-777cf2eadec6" providerId="ADAL" clId="{753028AB-C0C4-46C4-B05B-03FA2CAE41C4}" dt="2025-09-16T10:14:32.675" v="10574" actId="403"/>
          <ac:spMkLst>
            <pc:docMk/>
            <pc:sldMk cId="2215935018" sldId="275"/>
            <ac:spMk id="7" creationId="{33FF4311-3259-7C64-C315-9B260685BF2A}"/>
          </ac:spMkLst>
        </pc:spChg>
        <pc:spChg chg="add del mod">
          <ac:chgData name="Floriane JOERTZ" userId="2879c745-8ae2-4232-88d3-777cf2eadec6" providerId="ADAL" clId="{753028AB-C0C4-46C4-B05B-03FA2CAE41C4}" dt="2025-09-25T07:12:36.399" v="13269" actId="478"/>
          <ac:spMkLst>
            <pc:docMk/>
            <pc:sldMk cId="2215935018" sldId="275"/>
            <ac:spMk id="11" creationId="{A52CF0FB-4993-5C9D-2EF8-74EA8CDEDE53}"/>
          </ac:spMkLst>
        </pc:spChg>
        <pc:spChg chg="add mod">
          <ac:chgData name="Floriane JOERTZ" userId="2879c745-8ae2-4232-88d3-777cf2eadec6" providerId="ADAL" clId="{753028AB-C0C4-46C4-B05B-03FA2CAE41C4}" dt="2025-09-11T09:35:46.462" v="2811"/>
          <ac:spMkLst>
            <pc:docMk/>
            <pc:sldMk cId="2215935018" sldId="275"/>
            <ac:spMk id="13" creationId="{66A8FBA7-56CD-BD18-951B-3CF8B102CC26}"/>
          </ac:spMkLst>
        </pc:spChg>
        <pc:spChg chg="add mod">
          <ac:chgData name="Floriane JOERTZ" userId="2879c745-8ae2-4232-88d3-777cf2eadec6" providerId="ADAL" clId="{753028AB-C0C4-46C4-B05B-03FA2CAE41C4}" dt="2025-09-16T07:30:09.960" v="10470" actId="20577"/>
          <ac:spMkLst>
            <pc:docMk/>
            <pc:sldMk cId="2215935018" sldId="275"/>
            <ac:spMk id="14" creationId="{BFED6417-8D23-9578-AC46-FC088B20FDB5}"/>
          </ac:spMkLst>
        </pc:spChg>
        <pc:cxnChg chg="mod">
          <ac:chgData name="Floriane JOERTZ" userId="2879c745-8ae2-4232-88d3-777cf2eadec6" providerId="ADAL" clId="{753028AB-C0C4-46C4-B05B-03FA2CAE41C4}" dt="2025-09-16T07:28:03.297" v="10299" actId="14100"/>
          <ac:cxnSpMkLst>
            <pc:docMk/>
            <pc:sldMk cId="2215935018" sldId="275"/>
            <ac:cxnSpMk id="12" creationId="{6899D2B1-3E7B-83A4-FEEA-D709E15D0946}"/>
          </ac:cxnSpMkLst>
        </pc:cxnChg>
      </pc:sldChg>
      <pc:sldChg chg="addSp delSp modSp add del mod">
        <pc:chgData name="Floriane JOERTZ" userId="2879c745-8ae2-4232-88d3-777cf2eadec6" providerId="ADAL" clId="{753028AB-C0C4-46C4-B05B-03FA2CAE41C4}" dt="2025-09-16T07:28:22.765" v="10303" actId="47"/>
        <pc:sldMkLst>
          <pc:docMk/>
          <pc:sldMk cId="2638216012" sldId="276"/>
        </pc:sldMkLst>
      </pc:sldChg>
      <pc:sldChg chg="addSp delSp modSp add mod ord modTransition modNotesTx">
        <pc:chgData name="Floriane JOERTZ" userId="2879c745-8ae2-4232-88d3-777cf2eadec6" providerId="ADAL" clId="{753028AB-C0C4-46C4-B05B-03FA2CAE41C4}" dt="2025-09-25T07:12:27.599" v="13266"/>
        <pc:sldMkLst>
          <pc:docMk/>
          <pc:sldMk cId="3825350150" sldId="278"/>
        </pc:sldMkLst>
        <pc:spChg chg="add mod">
          <ac:chgData name="Floriane JOERTZ" userId="2879c745-8ae2-4232-88d3-777cf2eadec6" providerId="ADAL" clId="{753028AB-C0C4-46C4-B05B-03FA2CAE41C4}" dt="2025-09-25T07:12:27.599" v="13266"/>
          <ac:spMkLst>
            <pc:docMk/>
            <pc:sldMk cId="3825350150" sldId="278"/>
            <ac:spMk id="3" creationId="{07CD1C36-CAD6-694F-6AA4-675660B3D1D5}"/>
          </ac:spMkLst>
        </pc:spChg>
        <pc:spChg chg="add mod">
          <ac:chgData name="Floriane JOERTZ" userId="2879c745-8ae2-4232-88d3-777cf2eadec6" providerId="ADAL" clId="{753028AB-C0C4-46C4-B05B-03FA2CAE41C4}" dt="2025-09-16T07:25:15.431" v="10196"/>
          <ac:spMkLst>
            <pc:docMk/>
            <pc:sldMk cId="3825350150" sldId="278"/>
            <ac:spMk id="6" creationId="{01E602EF-1D92-B74E-78A3-5025CFED3676}"/>
          </ac:spMkLst>
        </pc:spChg>
        <pc:spChg chg="add mod">
          <ac:chgData name="Floriane JOERTZ" userId="2879c745-8ae2-4232-88d3-777cf2eadec6" providerId="ADAL" clId="{753028AB-C0C4-46C4-B05B-03FA2CAE41C4}" dt="2025-09-16T07:25:18.850" v="10197"/>
          <ac:spMkLst>
            <pc:docMk/>
            <pc:sldMk cId="3825350150" sldId="278"/>
            <ac:spMk id="8" creationId="{1A3AC1DE-35F4-4C56-75AB-E1A430BA1471}"/>
          </ac:spMkLst>
        </pc:spChg>
        <pc:spChg chg="add del mod">
          <ac:chgData name="Floriane JOERTZ" userId="2879c745-8ae2-4232-88d3-777cf2eadec6" providerId="ADAL" clId="{753028AB-C0C4-46C4-B05B-03FA2CAE41C4}" dt="2025-09-25T07:12:27.309" v="13265" actId="478"/>
          <ac:spMkLst>
            <pc:docMk/>
            <pc:sldMk cId="3825350150" sldId="278"/>
            <ac:spMk id="12" creationId="{9BD437C3-F54F-6478-1F99-53096889E49D}"/>
          </ac:spMkLst>
        </pc:spChg>
        <pc:spChg chg="add mod">
          <ac:chgData name="Floriane JOERTZ" userId="2879c745-8ae2-4232-88d3-777cf2eadec6" providerId="ADAL" clId="{753028AB-C0C4-46C4-B05B-03FA2CAE41C4}" dt="2025-09-16T10:14:58.103" v="10585" actId="404"/>
          <ac:spMkLst>
            <pc:docMk/>
            <pc:sldMk cId="3825350150" sldId="278"/>
            <ac:spMk id="14" creationId="{EB91E112-9416-117B-1AB8-724E3609813F}"/>
          </ac:spMkLst>
        </pc:spChg>
        <pc:spChg chg="mod">
          <ac:chgData name="Floriane JOERTZ" userId="2879c745-8ae2-4232-88d3-777cf2eadec6" providerId="ADAL" clId="{753028AB-C0C4-46C4-B05B-03FA2CAE41C4}" dt="2025-09-16T07:25:21.521" v="10198" actId="207"/>
          <ac:spMkLst>
            <pc:docMk/>
            <pc:sldMk cId="3825350150" sldId="278"/>
            <ac:spMk id="26" creationId="{4AE036C2-7677-F14D-67FD-E20478E3FB58}"/>
          </ac:spMkLst>
        </pc:spChg>
        <pc:spChg chg="mod">
          <ac:chgData name="Floriane JOERTZ" userId="2879c745-8ae2-4232-88d3-777cf2eadec6" providerId="ADAL" clId="{753028AB-C0C4-46C4-B05B-03FA2CAE41C4}" dt="2025-09-16T07:25:35.247" v="10204" actId="207"/>
          <ac:spMkLst>
            <pc:docMk/>
            <pc:sldMk cId="3825350150" sldId="278"/>
            <ac:spMk id="27" creationId="{29757B0C-68F2-01FF-C848-2CA510944596}"/>
          </ac:spMkLst>
        </pc:spChg>
        <pc:cxnChg chg="mod">
          <ac:chgData name="Floriane JOERTZ" userId="2879c745-8ae2-4232-88d3-777cf2eadec6" providerId="ADAL" clId="{753028AB-C0C4-46C4-B05B-03FA2CAE41C4}" dt="2025-09-16T07:25:27.213" v="10199" actId="208"/>
          <ac:cxnSpMkLst>
            <pc:docMk/>
            <pc:sldMk cId="3825350150" sldId="278"/>
            <ac:cxnSpMk id="23" creationId="{C51B0AA1-1312-19EC-C2EB-1E98E364082F}"/>
          </ac:cxnSpMkLst>
        </pc:cxnChg>
        <pc:cxnChg chg="mod">
          <ac:chgData name="Floriane JOERTZ" userId="2879c745-8ae2-4232-88d3-777cf2eadec6" providerId="ADAL" clId="{753028AB-C0C4-46C4-B05B-03FA2CAE41C4}" dt="2025-09-16T07:25:27.213" v="10199" actId="208"/>
          <ac:cxnSpMkLst>
            <pc:docMk/>
            <pc:sldMk cId="3825350150" sldId="278"/>
            <ac:cxnSpMk id="25" creationId="{3EA4B40B-3880-55AF-56B6-5B27FA02F94A}"/>
          </ac:cxnSpMkLst>
        </pc:cxnChg>
      </pc:sldChg>
      <pc:sldChg chg="addSp delSp modSp add mod">
        <pc:chgData name="Floriane JOERTZ" userId="2879c745-8ae2-4232-88d3-777cf2eadec6" providerId="ADAL" clId="{753028AB-C0C4-46C4-B05B-03FA2CAE41C4}" dt="2025-09-16T10:14:49.249" v="10581" actId="404"/>
        <pc:sldMkLst>
          <pc:docMk/>
          <pc:sldMk cId="428947902" sldId="279"/>
        </pc:sldMkLst>
      </pc:sldChg>
      <pc:sldChg chg="addSp delSp modSp del mod delAnim modAnim">
        <pc:chgData name="Floriane JOERTZ" userId="2879c745-8ae2-4232-88d3-777cf2eadec6" providerId="ADAL" clId="{753028AB-C0C4-46C4-B05B-03FA2CAE41C4}" dt="2025-09-16T07:16:47.761" v="10184" actId="47"/>
        <pc:sldMkLst>
          <pc:docMk/>
          <pc:sldMk cId="0" sldId="280"/>
        </pc:sldMkLst>
      </pc:sldChg>
      <pc:sldChg chg="addSp delSp modSp mod modTransition modAnim modNotesTx">
        <pc:chgData name="Floriane JOERTZ" userId="2879c745-8ae2-4232-88d3-777cf2eadec6" providerId="ADAL" clId="{753028AB-C0C4-46C4-B05B-03FA2CAE41C4}" dt="2025-09-25T07:12:54.269" v="13278"/>
        <pc:sldMkLst>
          <pc:docMk/>
          <pc:sldMk cId="0" sldId="281"/>
        </pc:sldMkLst>
        <pc:spChg chg="add mod">
          <ac:chgData name="Floriane JOERTZ" userId="2879c745-8ae2-4232-88d3-777cf2eadec6" providerId="ADAL" clId="{753028AB-C0C4-46C4-B05B-03FA2CAE41C4}" dt="2025-09-25T07:12:54.269" v="13278"/>
          <ac:spMkLst>
            <pc:docMk/>
            <pc:sldMk cId="0" sldId="281"/>
            <ac:spMk id="3" creationId="{7D8599A2-2217-2A93-F13B-56383CF6B21E}"/>
          </ac:spMkLst>
        </pc:spChg>
        <pc:spChg chg="add del mod">
          <ac:chgData name="Floriane JOERTZ" userId="2879c745-8ae2-4232-88d3-777cf2eadec6" providerId="ADAL" clId="{753028AB-C0C4-46C4-B05B-03FA2CAE41C4}" dt="2025-09-25T07:12:53.996" v="13277" actId="478"/>
          <ac:spMkLst>
            <pc:docMk/>
            <pc:sldMk cId="0" sldId="281"/>
            <ac:spMk id="5" creationId="{EDAAB67F-FFF6-B1CB-F9A7-9DBB6463D8AD}"/>
          </ac:spMkLst>
        </pc:spChg>
        <pc:spChg chg="add mod">
          <ac:chgData name="Floriane JOERTZ" userId="2879c745-8ae2-4232-88d3-777cf2eadec6" providerId="ADAL" clId="{753028AB-C0C4-46C4-B05B-03FA2CAE41C4}" dt="2025-09-11T12:04:34.989" v="4105" actId="20577"/>
          <ac:spMkLst>
            <pc:docMk/>
            <pc:sldMk cId="0" sldId="281"/>
            <ac:spMk id="6" creationId="{E530A82B-1049-7531-E077-F41FA17C19F6}"/>
          </ac:spMkLst>
        </pc:spChg>
        <pc:spChg chg="add mod">
          <ac:chgData name="Floriane JOERTZ" userId="2879c745-8ae2-4232-88d3-777cf2eadec6" providerId="ADAL" clId="{753028AB-C0C4-46C4-B05B-03FA2CAE41C4}" dt="2025-09-18T09:07:08.015" v="10783" actId="2711"/>
          <ac:spMkLst>
            <pc:docMk/>
            <pc:sldMk cId="0" sldId="281"/>
            <ac:spMk id="7" creationId="{0A264EF3-EFEE-6D5C-62BF-BDD3516748DF}"/>
          </ac:spMkLst>
        </pc:spChg>
        <pc:spChg chg="add mod">
          <ac:chgData name="Floriane JOERTZ" userId="2879c745-8ae2-4232-88d3-777cf2eadec6" providerId="ADAL" clId="{753028AB-C0C4-46C4-B05B-03FA2CAE41C4}" dt="2025-09-18T09:07:18.843" v="10787" actId="2711"/>
          <ac:spMkLst>
            <pc:docMk/>
            <pc:sldMk cId="0" sldId="281"/>
            <ac:spMk id="13" creationId="{B33A7D9C-248F-E4B2-4B0D-DE0D60DA1573}"/>
          </ac:spMkLst>
        </pc:spChg>
        <pc:spChg chg="add mod">
          <ac:chgData name="Floriane JOERTZ" userId="2879c745-8ae2-4232-88d3-777cf2eadec6" providerId="ADAL" clId="{753028AB-C0C4-46C4-B05B-03FA2CAE41C4}" dt="2025-09-18T09:07:22.163" v="10788" actId="2711"/>
          <ac:spMkLst>
            <pc:docMk/>
            <pc:sldMk cId="0" sldId="281"/>
            <ac:spMk id="14" creationId="{C32A0397-7A20-9118-0ABE-4CF67BFDBC16}"/>
          </ac:spMkLst>
        </pc:spChg>
        <pc:spChg chg="add mod">
          <ac:chgData name="Floriane JOERTZ" userId="2879c745-8ae2-4232-88d3-777cf2eadec6" providerId="ADAL" clId="{753028AB-C0C4-46C4-B05B-03FA2CAE41C4}" dt="2025-09-18T09:07:30.376" v="10790" actId="404"/>
          <ac:spMkLst>
            <pc:docMk/>
            <pc:sldMk cId="0" sldId="281"/>
            <ac:spMk id="16" creationId="{2A6B41DE-5A16-D100-D609-68C75987F031}"/>
          </ac:spMkLst>
        </pc:spChg>
        <pc:spChg chg="add mod">
          <ac:chgData name="Floriane JOERTZ" userId="2879c745-8ae2-4232-88d3-777cf2eadec6" providerId="ADAL" clId="{753028AB-C0C4-46C4-B05B-03FA2CAE41C4}" dt="2025-09-22T08:27:46.358" v="10917" actId="1076"/>
          <ac:spMkLst>
            <pc:docMk/>
            <pc:sldMk cId="0" sldId="281"/>
            <ac:spMk id="17" creationId="{0F966BFC-2254-82BC-A0A1-62ED80BFF25E}"/>
          </ac:spMkLst>
        </pc:spChg>
        <pc:spChg chg="add mod">
          <ac:chgData name="Floriane JOERTZ" userId="2879c745-8ae2-4232-88d3-777cf2eadec6" providerId="ADAL" clId="{753028AB-C0C4-46C4-B05B-03FA2CAE41C4}" dt="2025-09-18T09:07:00.857" v="10781" actId="2711"/>
          <ac:spMkLst>
            <pc:docMk/>
            <pc:sldMk cId="0" sldId="281"/>
            <ac:spMk id="19" creationId="{015A5F64-8016-F760-6D5C-07C0A9755C0D}"/>
          </ac:spMkLst>
        </pc:spChg>
        <pc:spChg chg="add mod">
          <ac:chgData name="Floriane JOERTZ" userId="2879c745-8ae2-4232-88d3-777cf2eadec6" providerId="ADAL" clId="{753028AB-C0C4-46C4-B05B-03FA2CAE41C4}" dt="2025-09-18T09:07:14.885" v="10786" actId="2711"/>
          <ac:spMkLst>
            <pc:docMk/>
            <pc:sldMk cId="0" sldId="281"/>
            <ac:spMk id="20" creationId="{2806000A-EA96-5DA3-B98F-DA0A7F50C759}"/>
          </ac:spMkLst>
        </pc:spChg>
        <pc:spChg chg="add mod">
          <ac:chgData name="Floriane JOERTZ" userId="2879c745-8ae2-4232-88d3-777cf2eadec6" providerId="ADAL" clId="{753028AB-C0C4-46C4-B05B-03FA2CAE41C4}" dt="2025-09-18T09:07:10.573" v="10785" actId="1076"/>
          <ac:spMkLst>
            <pc:docMk/>
            <pc:sldMk cId="0" sldId="281"/>
            <ac:spMk id="21" creationId="{8AF8898E-A90F-A51E-64F3-0658040DDB77}"/>
          </ac:spMkLst>
        </pc:spChg>
      </pc:sldChg>
      <pc:sldChg chg="addSp delSp modSp mod ord modTransition delAnim modAnim">
        <pc:chgData name="Floriane JOERTZ" userId="2879c745-8ae2-4232-88d3-777cf2eadec6" providerId="ADAL" clId="{753028AB-C0C4-46C4-B05B-03FA2CAE41C4}" dt="2025-09-25T07:12:58.101" v="13280"/>
        <pc:sldMkLst>
          <pc:docMk/>
          <pc:sldMk cId="438475187" sldId="282"/>
        </pc:sldMkLst>
        <pc:spChg chg="add mod">
          <ac:chgData name="Floriane JOERTZ" userId="2879c745-8ae2-4232-88d3-777cf2eadec6" providerId="ADAL" clId="{753028AB-C0C4-46C4-B05B-03FA2CAE41C4}" dt="2025-09-25T07:12:58.101" v="13280"/>
          <ac:spMkLst>
            <pc:docMk/>
            <pc:sldMk cId="438475187" sldId="282"/>
            <ac:spMk id="3" creationId="{A3461824-D366-8BAC-3181-440277B08073}"/>
          </ac:spMkLst>
        </pc:spChg>
        <pc:spChg chg="add del mod">
          <ac:chgData name="Floriane JOERTZ" userId="2879c745-8ae2-4232-88d3-777cf2eadec6" providerId="ADAL" clId="{753028AB-C0C4-46C4-B05B-03FA2CAE41C4}" dt="2025-09-25T07:12:57.825" v="13279" actId="478"/>
          <ac:spMkLst>
            <pc:docMk/>
            <pc:sldMk cId="438475187" sldId="282"/>
            <ac:spMk id="4" creationId="{F736A320-B1AC-0605-E520-951D936AB50A}"/>
          </ac:spMkLst>
        </pc:spChg>
        <pc:spChg chg="add mod">
          <ac:chgData name="Floriane JOERTZ" userId="2879c745-8ae2-4232-88d3-777cf2eadec6" providerId="ADAL" clId="{753028AB-C0C4-46C4-B05B-03FA2CAE41C4}" dt="2025-09-11T12:17:45.423" v="4716" actId="20577"/>
          <ac:spMkLst>
            <pc:docMk/>
            <pc:sldMk cId="438475187" sldId="282"/>
            <ac:spMk id="5" creationId="{ECEC2CFD-8D33-0381-51E6-A1681904C312}"/>
          </ac:spMkLst>
        </pc:spChg>
        <pc:spChg chg="add mod">
          <ac:chgData name="Floriane JOERTZ" userId="2879c745-8ae2-4232-88d3-777cf2eadec6" providerId="ADAL" clId="{753028AB-C0C4-46C4-B05B-03FA2CAE41C4}" dt="2025-09-18T09:07:35.841" v="10791" actId="2711"/>
          <ac:spMkLst>
            <pc:docMk/>
            <pc:sldMk cId="438475187" sldId="282"/>
            <ac:spMk id="10" creationId="{27EE8849-2027-2C4B-DE00-65B075338A06}"/>
          </ac:spMkLst>
        </pc:spChg>
        <pc:spChg chg="add mod">
          <ac:chgData name="Floriane JOERTZ" userId="2879c745-8ae2-4232-88d3-777cf2eadec6" providerId="ADAL" clId="{753028AB-C0C4-46C4-B05B-03FA2CAE41C4}" dt="2025-09-18T09:07:39.263" v="10792" actId="2711"/>
          <ac:spMkLst>
            <pc:docMk/>
            <pc:sldMk cId="438475187" sldId="282"/>
            <ac:spMk id="16" creationId="{A6877356-F78B-AE97-CBA0-AB82293523DE}"/>
          </ac:spMkLst>
        </pc:spChg>
        <pc:spChg chg="add mod">
          <ac:chgData name="Floriane JOERTZ" userId="2879c745-8ae2-4232-88d3-777cf2eadec6" providerId="ADAL" clId="{753028AB-C0C4-46C4-B05B-03FA2CAE41C4}" dt="2025-09-18T09:07:50.429" v="10796" actId="2711"/>
          <ac:spMkLst>
            <pc:docMk/>
            <pc:sldMk cId="438475187" sldId="282"/>
            <ac:spMk id="17" creationId="{A594BD84-BEEC-DDE5-C49D-50A64230AB73}"/>
          </ac:spMkLst>
        </pc:spChg>
        <pc:spChg chg="add mod">
          <ac:chgData name="Floriane JOERTZ" userId="2879c745-8ae2-4232-88d3-777cf2eadec6" providerId="ADAL" clId="{753028AB-C0C4-46C4-B05B-03FA2CAE41C4}" dt="2025-09-18T09:07:54.084" v="10797" actId="2711"/>
          <ac:spMkLst>
            <pc:docMk/>
            <pc:sldMk cId="438475187" sldId="282"/>
            <ac:spMk id="18" creationId="{77D679D0-CCC7-9EF0-BF36-9C4D991361A4}"/>
          </ac:spMkLst>
        </pc:spChg>
        <pc:spChg chg="add mod">
          <ac:chgData name="Floriane JOERTZ" userId="2879c745-8ae2-4232-88d3-777cf2eadec6" providerId="ADAL" clId="{753028AB-C0C4-46C4-B05B-03FA2CAE41C4}" dt="2025-09-18T09:07:44.388" v="10794" actId="404"/>
          <ac:spMkLst>
            <pc:docMk/>
            <pc:sldMk cId="438475187" sldId="282"/>
            <ac:spMk id="19" creationId="{9EA9C45D-8C3E-980C-E904-209F331A9189}"/>
          </ac:spMkLst>
        </pc:spChg>
        <pc:spChg chg="add mod">
          <ac:chgData name="Floriane JOERTZ" userId="2879c745-8ae2-4232-88d3-777cf2eadec6" providerId="ADAL" clId="{753028AB-C0C4-46C4-B05B-03FA2CAE41C4}" dt="2025-09-18T09:07:47.133" v="10795" actId="2711"/>
          <ac:spMkLst>
            <pc:docMk/>
            <pc:sldMk cId="438475187" sldId="282"/>
            <ac:spMk id="20" creationId="{2A5C54F3-8E53-2A99-8FB9-57884D7E2105}"/>
          </ac:spMkLst>
        </pc:spChg>
        <pc:spChg chg="add mod">
          <ac:chgData name="Floriane JOERTZ" userId="2879c745-8ae2-4232-88d3-777cf2eadec6" providerId="ADAL" clId="{753028AB-C0C4-46C4-B05B-03FA2CAE41C4}" dt="2025-09-18T09:07:57.687" v="10798" actId="2711"/>
          <ac:spMkLst>
            <pc:docMk/>
            <pc:sldMk cId="438475187" sldId="282"/>
            <ac:spMk id="21" creationId="{C0094550-C640-E1A2-A45C-65FB513F046F}"/>
          </ac:spMkLst>
        </pc:spChg>
        <pc:spChg chg="add mod">
          <ac:chgData name="Floriane JOERTZ" userId="2879c745-8ae2-4232-88d3-777cf2eadec6" providerId="ADAL" clId="{753028AB-C0C4-46C4-B05B-03FA2CAE41C4}" dt="2025-09-11T12:38:13.556" v="5630" actId="20577"/>
          <ac:spMkLst>
            <pc:docMk/>
            <pc:sldMk cId="438475187" sldId="282"/>
            <ac:spMk id="24" creationId="{230B5186-E2C9-E1D7-0874-0DFE12C03EFE}"/>
          </ac:spMkLst>
        </pc:spChg>
      </pc:sldChg>
      <pc:sldChg chg="addSp delSp modSp del mod modAnim">
        <pc:chgData name="Floriane JOERTZ" userId="2879c745-8ae2-4232-88d3-777cf2eadec6" providerId="ADAL" clId="{753028AB-C0C4-46C4-B05B-03FA2CAE41C4}" dt="2025-09-18T07:59:36.639" v="10760" actId="47"/>
        <pc:sldMkLst>
          <pc:docMk/>
          <pc:sldMk cId="3745879147" sldId="283"/>
        </pc:sldMkLst>
      </pc:sldChg>
      <pc:sldChg chg="addSp delSp modSp mod modTransition modAnim">
        <pc:chgData name="Floriane JOERTZ" userId="2879c745-8ae2-4232-88d3-777cf2eadec6" providerId="ADAL" clId="{753028AB-C0C4-46C4-B05B-03FA2CAE41C4}" dt="2025-09-25T07:13:25.478" v="13296"/>
        <pc:sldMkLst>
          <pc:docMk/>
          <pc:sldMk cId="3254672347" sldId="284"/>
        </pc:sldMkLst>
        <pc:spChg chg="add mod">
          <ac:chgData name="Floriane JOERTZ" userId="2879c745-8ae2-4232-88d3-777cf2eadec6" providerId="ADAL" clId="{753028AB-C0C4-46C4-B05B-03FA2CAE41C4}" dt="2025-09-11T14:03:18.542" v="7067"/>
          <ac:spMkLst>
            <pc:docMk/>
            <pc:sldMk cId="3254672347" sldId="284"/>
            <ac:spMk id="2" creationId="{CB310E93-17F1-AD3D-F589-9BA819410D61}"/>
          </ac:spMkLst>
        </pc:spChg>
        <pc:spChg chg="add del mod">
          <ac:chgData name="Floriane JOERTZ" userId="2879c745-8ae2-4232-88d3-777cf2eadec6" providerId="ADAL" clId="{753028AB-C0C4-46C4-B05B-03FA2CAE41C4}" dt="2025-09-25T07:13:25.351" v="13295" actId="478"/>
          <ac:spMkLst>
            <pc:docMk/>
            <pc:sldMk cId="3254672347" sldId="284"/>
            <ac:spMk id="3" creationId="{6819E390-B0FE-4962-5862-CD2D672CF48E}"/>
          </ac:spMkLst>
        </pc:spChg>
        <pc:spChg chg="add mod">
          <ac:chgData name="Floriane JOERTZ" userId="2879c745-8ae2-4232-88d3-777cf2eadec6" providerId="ADAL" clId="{753028AB-C0C4-46C4-B05B-03FA2CAE41C4}" dt="2025-09-18T09:10:30.901" v="10844" actId="20577"/>
          <ac:spMkLst>
            <pc:docMk/>
            <pc:sldMk cId="3254672347" sldId="284"/>
            <ac:spMk id="4" creationId="{03EC1999-A83C-98A5-5558-B0E6BB1B0B24}"/>
          </ac:spMkLst>
        </pc:spChg>
        <pc:spChg chg="add mod">
          <ac:chgData name="Floriane JOERTZ" userId="2879c745-8ae2-4232-88d3-777cf2eadec6" providerId="ADAL" clId="{753028AB-C0C4-46C4-B05B-03FA2CAE41C4}" dt="2025-09-25T07:13:25.478" v="13296"/>
          <ac:spMkLst>
            <pc:docMk/>
            <pc:sldMk cId="3254672347" sldId="284"/>
            <ac:spMk id="5" creationId="{34E2D023-7E5A-F019-57C1-3C9ED9F0B241}"/>
          </ac:spMkLst>
        </pc:spChg>
        <pc:picChg chg="add mod">
          <ac:chgData name="Floriane JOERTZ" userId="2879c745-8ae2-4232-88d3-777cf2eadec6" providerId="ADAL" clId="{753028AB-C0C4-46C4-B05B-03FA2CAE41C4}" dt="2025-09-11T14:08:49.665" v="7413" actId="1076"/>
          <ac:picMkLst>
            <pc:docMk/>
            <pc:sldMk cId="3254672347" sldId="284"/>
            <ac:picMk id="1026" creationId="{E128B269-BFCD-6202-7439-FB9E8DF7938E}"/>
          </ac:picMkLst>
        </pc:picChg>
        <pc:picChg chg="add mod">
          <ac:chgData name="Floriane JOERTZ" userId="2879c745-8ae2-4232-88d3-777cf2eadec6" providerId="ADAL" clId="{753028AB-C0C4-46C4-B05B-03FA2CAE41C4}" dt="2025-09-11T14:08:50.512" v="7414" actId="1076"/>
          <ac:picMkLst>
            <pc:docMk/>
            <pc:sldMk cId="3254672347" sldId="284"/>
            <ac:picMk id="1028" creationId="{FB340C96-2F0F-0AE6-9B60-37A48F1959BB}"/>
          </ac:picMkLst>
        </pc:picChg>
        <pc:picChg chg="add mod">
          <ac:chgData name="Floriane JOERTZ" userId="2879c745-8ae2-4232-88d3-777cf2eadec6" providerId="ADAL" clId="{753028AB-C0C4-46C4-B05B-03FA2CAE41C4}" dt="2025-09-11T14:08:51.387" v="7415" actId="1076"/>
          <ac:picMkLst>
            <pc:docMk/>
            <pc:sldMk cId="3254672347" sldId="284"/>
            <ac:picMk id="1030" creationId="{BE93CD23-470B-8343-7FF5-A7286C95AE4A}"/>
          </ac:picMkLst>
        </pc:picChg>
      </pc:sldChg>
      <pc:sldChg chg="addSp delSp modSp new del mod ord modTransition modAnim">
        <pc:chgData name="Floriane JOERTZ" userId="2879c745-8ae2-4232-88d3-777cf2eadec6" providerId="ADAL" clId="{753028AB-C0C4-46C4-B05B-03FA2CAE41C4}" dt="2025-09-22T08:37:10.114" v="10985" actId="47"/>
        <pc:sldMkLst>
          <pc:docMk/>
          <pc:sldMk cId="644594142" sldId="285"/>
        </pc:sldMkLst>
      </pc:sldChg>
      <pc:sldChg chg="addSp delSp modSp new mod modTransition modAnim">
        <pc:chgData name="Floriane JOERTZ" userId="2879c745-8ae2-4232-88d3-777cf2eadec6" providerId="ADAL" clId="{753028AB-C0C4-46C4-B05B-03FA2CAE41C4}" dt="2025-09-25T07:12:46.649" v="13274"/>
        <pc:sldMkLst>
          <pc:docMk/>
          <pc:sldMk cId="1499085517" sldId="286"/>
        </pc:sldMkLst>
        <pc:spChg chg="add mod">
          <ac:chgData name="Floriane JOERTZ" userId="2879c745-8ae2-4232-88d3-777cf2eadec6" providerId="ADAL" clId="{753028AB-C0C4-46C4-B05B-03FA2CAE41C4}" dt="2025-09-25T07:12:46.649" v="13274"/>
          <ac:spMkLst>
            <pc:docMk/>
            <pc:sldMk cId="1499085517" sldId="286"/>
            <ac:spMk id="3" creationId="{871FCF66-0DF6-B120-56E6-5B413F271FED}"/>
          </ac:spMkLst>
        </pc:spChg>
        <pc:spChg chg="add del mod">
          <ac:chgData name="Floriane JOERTZ" userId="2879c745-8ae2-4232-88d3-777cf2eadec6" providerId="ADAL" clId="{753028AB-C0C4-46C4-B05B-03FA2CAE41C4}" dt="2025-09-25T07:12:46.381" v="13273" actId="478"/>
          <ac:spMkLst>
            <pc:docMk/>
            <pc:sldMk cId="1499085517" sldId="286"/>
            <ac:spMk id="5" creationId="{5AB620C6-0D29-AD17-3EC4-54E09AE76BA7}"/>
          </ac:spMkLst>
        </pc:spChg>
        <pc:spChg chg="add mod">
          <ac:chgData name="Floriane JOERTZ" userId="2879c745-8ae2-4232-88d3-777cf2eadec6" providerId="ADAL" clId="{753028AB-C0C4-46C4-B05B-03FA2CAE41C4}" dt="2025-09-22T08:24:06.435" v="10877" actId="20577"/>
          <ac:spMkLst>
            <pc:docMk/>
            <pc:sldMk cId="1499085517" sldId="286"/>
            <ac:spMk id="8" creationId="{F6ED50A0-497E-6B4C-DA34-2AA50FBB339E}"/>
          </ac:spMkLst>
        </pc:spChg>
        <pc:spChg chg="add mod topLvl">
          <ac:chgData name="Floriane JOERTZ" userId="2879c745-8ae2-4232-88d3-777cf2eadec6" providerId="ADAL" clId="{753028AB-C0C4-46C4-B05B-03FA2CAE41C4}" dt="2025-09-18T09:05:38.384" v="10763" actId="2711"/>
          <ac:spMkLst>
            <pc:docMk/>
            <pc:sldMk cId="1499085517" sldId="286"/>
            <ac:spMk id="9" creationId="{C718D051-0B37-DE06-F193-251F00B6E5E1}"/>
          </ac:spMkLst>
        </pc:spChg>
        <pc:spChg chg="add mod topLvl">
          <ac:chgData name="Floriane JOERTZ" userId="2879c745-8ae2-4232-88d3-777cf2eadec6" providerId="ADAL" clId="{753028AB-C0C4-46C4-B05B-03FA2CAE41C4}" dt="2025-09-22T08:02:09.496" v="10863" actId="208"/>
          <ac:spMkLst>
            <pc:docMk/>
            <pc:sldMk cId="1499085517" sldId="286"/>
            <ac:spMk id="21" creationId="{EFDF4AEF-331E-1C67-EAFF-5DE5BC7833C8}"/>
          </ac:spMkLst>
        </pc:spChg>
        <pc:spChg chg="add mod topLvl">
          <ac:chgData name="Floriane JOERTZ" userId="2879c745-8ae2-4232-88d3-777cf2eadec6" providerId="ADAL" clId="{753028AB-C0C4-46C4-B05B-03FA2CAE41C4}" dt="2025-09-22T08:02:11.652" v="10864" actId="208"/>
          <ac:spMkLst>
            <pc:docMk/>
            <pc:sldMk cId="1499085517" sldId="286"/>
            <ac:spMk id="22" creationId="{827E2ACB-0B65-FD48-6877-7867D0B59B1C}"/>
          </ac:spMkLst>
        </pc:spChg>
        <pc:spChg chg="add mod topLvl">
          <ac:chgData name="Floriane JOERTZ" userId="2879c745-8ae2-4232-88d3-777cf2eadec6" providerId="ADAL" clId="{753028AB-C0C4-46C4-B05B-03FA2CAE41C4}" dt="2025-09-22T08:02:13.712" v="10865" actId="208"/>
          <ac:spMkLst>
            <pc:docMk/>
            <pc:sldMk cId="1499085517" sldId="286"/>
            <ac:spMk id="23" creationId="{26365814-5060-F584-9C51-95403EE13A0E}"/>
          </ac:spMkLst>
        </pc:spChg>
        <pc:spChg chg="add mod topLvl">
          <ac:chgData name="Floriane JOERTZ" userId="2879c745-8ae2-4232-88d3-777cf2eadec6" providerId="ADAL" clId="{753028AB-C0C4-46C4-B05B-03FA2CAE41C4}" dt="2025-09-18T09:05:59.783" v="10769" actId="2711"/>
          <ac:spMkLst>
            <pc:docMk/>
            <pc:sldMk cId="1499085517" sldId="286"/>
            <ac:spMk id="24" creationId="{F6BD7561-00DB-9CD5-A07A-F4796DE6EF27}"/>
          </ac:spMkLst>
        </pc:spChg>
        <pc:spChg chg="add mod topLvl">
          <ac:chgData name="Floriane JOERTZ" userId="2879c745-8ae2-4232-88d3-777cf2eadec6" providerId="ADAL" clId="{753028AB-C0C4-46C4-B05B-03FA2CAE41C4}" dt="2025-09-18T09:06:03.141" v="10770" actId="2711"/>
          <ac:spMkLst>
            <pc:docMk/>
            <pc:sldMk cId="1499085517" sldId="286"/>
            <ac:spMk id="26" creationId="{A222299B-4164-E0BE-963C-4A2AE38F26C2}"/>
          </ac:spMkLst>
        </pc:spChg>
        <pc:spChg chg="add mod topLvl">
          <ac:chgData name="Floriane JOERTZ" userId="2879c745-8ae2-4232-88d3-777cf2eadec6" providerId="ADAL" clId="{753028AB-C0C4-46C4-B05B-03FA2CAE41C4}" dt="2025-09-18T09:06:06.973" v="10771" actId="2711"/>
          <ac:spMkLst>
            <pc:docMk/>
            <pc:sldMk cId="1499085517" sldId="286"/>
            <ac:spMk id="27" creationId="{89E6ACE0-D4F3-D4A4-B321-7F4D94E48F19}"/>
          </ac:spMkLst>
        </pc:spChg>
        <pc:spChg chg="add mod">
          <ac:chgData name="Floriane JOERTZ" userId="2879c745-8ae2-4232-88d3-777cf2eadec6" providerId="ADAL" clId="{753028AB-C0C4-46C4-B05B-03FA2CAE41C4}" dt="2025-09-11T08:30:27.496" v="2300" actId="1076"/>
          <ac:spMkLst>
            <pc:docMk/>
            <pc:sldMk cId="1499085517" sldId="286"/>
            <ac:spMk id="29" creationId="{9B9B361F-2E84-4C91-8597-96C93C0A0361}"/>
          </ac:spMkLst>
        </pc:spChg>
        <pc:cxnChg chg="add mod topLvl">
          <ac:chgData name="Floriane JOERTZ" userId="2879c745-8ae2-4232-88d3-777cf2eadec6" providerId="ADAL" clId="{753028AB-C0C4-46C4-B05B-03FA2CAE41C4}" dt="2025-09-11T14:48:53.728" v="9413" actId="165"/>
          <ac:cxnSpMkLst>
            <pc:docMk/>
            <pc:sldMk cId="1499085517" sldId="286"/>
            <ac:cxnSpMk id="11" creationId="{FACA1226-78DE-6B22-376D-B83F79F217A3}"/>
          </ac:cxnSpMkLst>
        </pc:cxnChg>
        <pc:cxnChg chg="add mod">
          <ac:chgData name="Floriane JOERTZ" userId="2879c745-8ae2-4232-88d3-777cf2eadec6" providerId="ADAL" clId="{753028AB-C0C4-46C4-B05B-03FA2CAE41C4}" dt="2025-09-11T07:50:53.677" v="1484" actId="14100"/>
          <ac:cxnSpMkLst>
            <pc:docMk/>
            <pc:sldMk cId="1499085517" sldId="286"/>
            <ac:cxnSpMk id="12" creationId="{712CDDF2-5E0E-FB89-A38B-85FF5E182470}"/>
          </ac:cxnSpMkLst>
        </pc:cxnChg>
        <pc:cxnChg chg="add mod topLvl">
          <ac:chgData name="Floriane JOERTZ" userId="2879c745-8ae2-4232-88d3-777cf2eadec6" providerId="ADAL" clId="{753028AB-C0C4-46C4-B05B-03FA2CAE41C4}" dt="2025-09-11T14:48:53.728" v="9413" actId="165"/>
          <ac:cxnSpMkLst>
            <pc:docMk/>
            <pc:sldMk cId="1499085517" sldId="286"/>
            <ac:cxnSpMk id="19" creationId="{82576A4D-C1C7-06D4-8062-CB5FDD55EF30}"/>
          </ac:cxnSpMkLst>
        </pc:cxnChg>
      </pc:sldChg>
      <pc:sldChg chg="addSp delSp modSp new mod modTransition modAnim modNotesTx">
        <pc:chgData name="Floriane JOERTZ" userId="2879c745-8ae2-4232-88d3-777cf2eadec6" providerId="ADAL" clId="{753028AB-C0C4-46C4-B05B-03FA2CAE41C4}" dt="2025-09-25T07:12:50.180" v="13276"/>
        <pc:sldMkLst>
          <pc:docMk/>
          <pc:sldMk cId="3246047389" sldId="287"/>
        </pc:sldMkLst>
        <pc:spChg chg="mod">
          <ac:chgData name="Floriane JOERTZ" userId="2879c745-8ae2-4232-88d3-777cf2eadec6" providerId="ADAL" clId="{753028AB-C0C4-46C4-B05B-03FA2CAE41C4}" dt="2025-09-18T09:06:46.402" v="10779" actId="2711"/>
          <ac:spMkLst>
            <pc:docMk/>
            <pc:sldMk cId="3246047389" sldId="287"/>
            <ac:spMk id="3" creationId="{FAE41396-92C0-5C46-C78B-2DAD2EEE6A42}"/>
          </ac:spMkLst>
        </pc:spChg>
        <pc:spChg chg="mod">
          <ac:chgData name="Floriane JOERTZ" userId="2879c745-8ae2-4232-88d3-777cf2eadec6" providerId="ADAL" clId="{753028AB-C0C4-46C4-B05B-03FA2CAE41C4}" dt="2025-09-18T09:06:49.823" v="10780" actId="404"/>
          <ac:spMkLst>
            <pc:docMk/>
            <pc:sldMk cId="3246047389" sldId="287"/>
            <ac:spMk id="4" creationId="{DCF82953-85CB-5D76-C381-18D1CF0A9126}"/>
          </ac:spMkLst>
        </pc:spChg>
        <pc:spChg chg="add del mod">
          <ac:chgData name="Floriane JOERTZ" userId="2879c745-8ae2-4232-88d3-777cf2eadec6" providerId="ADAL" clId="{753028AB-C0C4-46C4-B05B-03FA2CAE41C4}" dt="2025-09-25T07:12:49.965" v="13275" actId="478"/>
          <ac:spMkLst>
            <pc:docMk/>
            <pc:sldMk cId="3246047389" sldId="287"/>
            <ac:spMk id="5" creationId="{05564662-5EB4-0ABD-A117-6901AE80671B}"/>
          </ac:spMkLst>
        </pc:spChg>
        <pc:spChg chg="mod">
          <ac:chgData name="Floriane JOERTZ" userId="2879c745-8ae2-4232-88d3-777cf2eadec6" providerId="ADAL" clId="{753028AB-C0C4-46C4-B05B-03FA2CAE41C4}" dt="2025-09-18T09:06:46.402" v="10779" actId="2711"/>
          <ac:spMkLst>
            <pc:docMk/>
            <pc:sldMk cId="3246047389" sldId="287"/>
            <ac:spMk id="6" creationId="{95740E0C-449C-53A2-E5D3-3075EF7083E8}"/>
          </ac:spMkLst>
        </pc:spChg>
        <pc:spChg chg="add mod topLvl">
          <ac:chgData name="Floriane JOERTZ" userId="2879c745-8ae2-4232-88d3-777cf2eadec6" providerId="ADAL" clId="{753028AB-C0C4-46C4-B05B-03FA2CAE41C4}" dt="2025-09-18T09:06:29.104" v="10775" actId="2711"/>
          <ac:spMkLst>
            <pc:docMk/>
            <pc:sldMk cId="3246047389" sldId="287"/>
            <ac:spMk id="7" creationId="{DB81643B-4C9C-F406-BECB-6C739EDCBBF0}"/>
          </ac:spMkLst>
        </pc:spChg>
        <pc:spChg chg="add mod">
          <ac:chgData name="Floriane JOERTZ" userId="2879c745-8ae2-4232-88d3-777cf2eadec6" providerId="ADAL" clId="{753028AB-C0C4-46C4-B05B-03FA2CAE41C4}" dt="2025-09-11T08:14:18.678" v="1923" actId="20577"/>
          <ac:spMkLst>
            <pc:docMk/>
            <pc:sldMk cId="3246047389" sldId="287"/>
            <ac:spMk id="8" creationId="{B9891072-65FD-B5C0-07EE-3584C9E9F85D}"/>
          </ac:spMkLst>
        </pc:spChg>
        <pc:spChg chg="add mod topLvl">
          <ac:chgData name="Floriane JOERTZ" userId="2879c745-8ae2-4232-88d3-777cf2eadec6" providerId="ADAL" clId="{753028AB-C0C4-46C4-B05B-03FA2CAE41C4}" dt="2025-09-18T09:06:34.509" v="10776" actId="2711"/>
          <ac:spMkLst>
            <pc:docMk/>
            <pc:sldMk cId="3246047389" sldId="287"/>
            <ac:spMk id="9" creationId="{AE644E49-AAE6-237A-705D-485289C69E6C}"/>
          </ac:spMkLst>
        </pc:spChg>
        <pc:spChg chg="add mod topLvl">
          <ac:chgData name="Floriane JOERTZ" userId="2879c745-8ae2-4232-88d3-777cf2eadec6" providerId="ADAL" clId="{753028AB-C0C4-46C4-B05B-03FA2CAE41C4}" dt="2025-09-18T09:06:19.788" v="10772" actId="2711"/>
          <ac:spMkLst>
            <pc:docMk/>
            <pc:sldMk cId="3246047389" sldId="287"/>
            <ac:spMk id="10" creationId="{F2F0E27A-F5B1-750D-8E0B-C74B018A5264}"/>
          </ac:spMkLst>
        </pc:spChg>
        <pc:spChg chg="add mod topLvl">
          <ac:chgData name="Floriane JOERTZ" userId="2879c745-8ae2-4232-88d3-777cf2eadec6" providerId="ADAL" clId="{753028AB-C0C4-46C4-B05B-03FA2CAE41C4}" dt="2025-09-18T09:06:24.735" v="10774" actId="404"/>
          <ac:spMkLst>
            <pc:docMk/>
            <pc:sldMk cId="3246047389" sldId="287"/>
            <ac:spMk id="11" creationId="{FCBB41EA-D720-3AD4-5D7C-A9C9CEC23BE6}"/>
          </ac:spMkLst>
        </pc:spChg>
        <pc:spChg chg="add mod topLvl">
          <ac:chgData name="Floriane JOERTZ" userId="2879c745-8ae2-4232-88d3-777cf2eadec6" providerId="ADAL" clId="{753028AB-C0C4-46C4-B05B-03FA2CAE41C4}" dt="2025-09-18T09:06:38.569" v="10777" actId="2711"/>
          <ac:spMkLst>
            <pc:docMk/>
            <pc:sldMk cId="3246047389" sldId="287"/>
            <ac:spMk id="12" creationId="{E724C790-2B83-E610-A20F-F93F656A5CFD}"/>
          </ac:spMkLst>
        </pc:spChg>
        <pc:spChg chg="mod">
          <ac:chgData name="Floriane JOERTZ" userId="2879c745-8ae2-4232-88d3-777cf2eadec6" providerId="ADAL" clId="{753028AB-C0C4-46C4-B05B-03FA2CAE41C4}" dt="2025-09-18T09:06:46.402" v="10779" actId="2711"/>
          <ac:spMkLst>
            <pc:docMk/>
            <pc:sldMk cId="3246047389" sldId="287"/>
            <ac:spMk id="13" creationId="{DFC9ECC0-795A-68F6-EF73-65C559A4EBB1}"/>
          </ac:spMkLst>
        </pc:spChg>
        <pc:spChg chg="add mod">
          <ac:chgData name="Floriane JOERTZ" userId="2879c745-8ae2-4232-88d3-777cf2eadec6" providerId="ADAL" clId="{753028AB-C0C4-46C4-B05B-03FA2CAE41C4}" dt="2025-09-11T08:31:11.997" v="2306"/>
          <ac:spMkLst>
            <pc:docMk/>
            <pc:sldMk cId="3246047389" sldId="287"/>
            <ac:spMk id="14" creationId="{F4E6FF67-BECC-5736-FD88-1F87CF090D95}"/>
          </ac:spMkLst>
        </pc:spChg>
        <pc:spChg chg="mod">
          <ac:chgData name="Floriane JOERTZ" userId="2879c745-8ae2-4232-88d3-777cf2eadec6" providerId="ADAL" clId="{753028AB-C0C4-46C4-B05B-03FA2CAE41C4}" dt="2025-09-18T09:06:42.799" v="10778" actId="2711"/>
          <ac:spMkLst>
            <pc:docMk/>
            <pc:sldMk cId="3246047389" sldId="287"/>
            <ac:spMk id="21" creationId="{B74A8EE0-A566-283E-A967-EAFA2E18AE35}"/>
          </ac:spMkLst>
        </pc:spChg>
        <pc:spChg chg="add mod">
          <ac:chgData name="Floriane JOERTZ" userId="2879c745-8ae2-4232-88d3-777cf2eadec6" providerId="ADAL" clId="{753028AB-C0C4-46C4-B05B-03FA2CAE41C4}" dt="2025-09-25T07:12:50.180" v="13276"/>
          <ac:spMkLst>
            <pc:docMk/>
            <pc:sldMk cId="3246047389" sldId="287"/>
            <ac:spMk id="22" creationId="{4CC551B2-A998-28AC-2F27-D66197BE83AE}"/>
          </ac:spMkLst>
        </pc:spChg>
        <pc:grpChg chg="add mod">
          <ac:chgData name="Floriane JOERTZ" userId="2879c745-8ae2-4232-88d3-777cf2eadec6" providerId="ADAL" clId="{753028AB-C0C4-46C4-B05B-03FA2CAE41C4}" dt="2025-09-11T08:43:32.073" v="2427" actId="1076"/>
          <ac:grpSpMkLst>
            <pc:docMk/>
            <pc:sldMk cId="3246047389" sldId="287"/>
            <ac:grpSpMk id="18" creationId="{18666ED8-0929-5F37-327F-A71FC3222DA7}"/>
          </ac:grpSpMkLst>
        </pc:grpChg>
        <pc:cxnChg chg="add mod">
          <ac:chgData name="Floriane JOERTZ" userId="2879c745-8ae2-4232-88d3-777cf2eadec6" providerId="ADAL" clId="{753028AB-C0C4-46C4-B05B-03FA2CAE41C4}" dt="2025-09-11T08:43:40.803" v="2429" actId="208"/>
          <ac:cxnSpMkLst>
            <pc:docMk/>
            <pc:sldMk cId="3246047389" sldId="287"/>
            <ac:cxnSpMk id="15" creationId="{F875A871-2D4E-BD13-E687-7AE7A2DC2EAB}"/>
          </ac:cxnSpMkLst>
        </pc:cxnChg>
        <pc:cxnChg chg="add mod">
          <ac:chgData name="Floriane JOERTZ" userId="2879c745-8ae2-4232-88d3-777cf2eadec6" providerId="ADAL" clId="{753028AB-C0C4-46C4-B05B-03FA2CAE41C4}" dt="2025-09-11T08:43:40.803" v="2429" actId="208"/>
          <ac:cxnSpMkLst>
            <pc:docMk/>
            <pc:sldMk cId="3246047389" sldId="287"/>
            <ac:cxnSpMk id="16" creationId="{A037FBCD-1D79-93E2-9D12-2AECF8F270CE}"/>
          </ac:cxnSpMkLst>
        </pc:cxnChg>
        <pc:cxnChg chg="add mod">
          <ac:chgData name="Floriane JOERTZ" userId="2879c745-8ae2-4232-88d3-777cf2eadec6" providerId="ADAL" clId="{753028AB-C0C4-46C4-B05B-03FA2CAE41C4}" dt="2025-09-11T08:43:40.803" v="2429" actId="208"/>
          <ac:cxnSpMkLst>
            <pc:docMk/>
            <pc:sldMk cId="3246047389" sldId="287"/>
            <ac:cxnSpMk id="17" creationId="{BA060CBF-38FC-B775-861A-B0E670145AE6}"/>
          </ac:cxnSpMkLst>
        </pc:cxnChg>
      </pc:sldChg>
      <pc:sldChg chg="addSp delSp modSp add mod modTransition modAnim">
        <pc:chgData name="Floriane JOERTZ" userId="2879c745-8ae2-4232-88d3-777cf2eadec6" providerId="ADAL" clId="{753028AB-C0C4-46C4-B05B-03FA2CAE41C4}" dt="2025-09-25T07:13:05.559" v="13284"/>
        <pc:sldMkLst>
          <pc:docMk/>
          <pc:sldMk cId="288092312" sldId="288"/>
        </pc:sldMkLst>
        <pc:spChg chg="add mod">
          <ac:chgData name="Floriane JOERTZ" userId="2879c745-8ae2-4232-88d3-777cf2eadec6" providerId="ADAL" clId="{753028AB-C0C4-46C4-B05B-03FA2CAE41C4}" dt="2025-09-18T09:08:43.493" v="10810" actId="404"/>
          <ac:spMkLst>
            <pc:docMk/>
            <pc:sldMk cId="288092312" sldId="288"/>
            <ac:spMk id="2" creationId="{40855C33-BF8B-D499-91AF-F9EC57423F1C}"/>
          </ac:spMkLst>
        </pc:spChg>
        <pc:spChg chg="add mod">
          <ac:chgData name="Floriane JOERTZ" userId="2879c745-8ae2-4232-88d3-777cf2eadec6" providerId="ADAL" clId="{753028AB-C0C4-46C4-B05B-03FA2CAE41C4}" dt="2025-09-25T07:13:05.559" v="13284"/>
          <ac:spMkLst>
            <pc:docMk/>
            <pc:sldMk cId="288092312" sldId="288"/>
            <ac:spMk id="4" creationId="{55B851F2-A4D1-4910-0BA7-9127A1366183}"/>
          </ac:spMkLst>
        </pc:spChg>
        <pc:spChg chg="del mod">
          <ac:chgData name="Floriane JOERTZ" userId="2879c745-8ae2-4232-88d3-777cf2eadec6" providerId="ADAL" clId="{753028AB-C0C4-46C4-B05B-03FA2CAE41C4}" dt="2025-09-25T07:13:05.315" v="13283" actId="478"/>
          <ac:spMkLst>
            <pc:docMk/>
            <pc:sldMk cId="288092312" sldId="288"/>
            <ac:spMk id="5" creationId="{CA4B0F1A-A675-CC2A-B583-383F317C083A}"/>
          </ac:spMkLst>
        </pc:spChg>
        <pc:spChg chg="mod">
          <ac:chgData name="Floriane JOERTZ" userId="2879c745-8ae2-4232-88d3-777cf2eadec6" providerId="ADAL" clId="{753028AB-C0C4-46C4-B05B-03FA2CAE41C4}" dt="2025-09-11T12:11:10.588" v="4538" actId="20577"/>
          <ac:spMkLst>
            <pc:docMk/>
            <pc:sldMk cId="288092312" sldId="288"/>
            <ac:spMk id="6" creationId="{11CDB486-328E-5039-EDCB-0EACFEE2BD90}"/>
          </ac:spMkLst>
        </pc:spChg>
        <pc:spChg chg="mod">
          <ac:chgData name="Floriane JOERTZ" userId="2879c745-8ae2-4232-88d3-777cf2eadec6" providerId="ADAL" clId="{753028AB-C0C4-46C4-B05B-03FA2CAE41C4}" dt="2025-09-18T09:08:24.543" v="10804" actId="2711"/>
          <ac:spMkLst>
            <pc:docMk/>
            <pc:sldMk cId="288092312" sldId="288"/>
            <ac:spMk id="7" creationId="{8858388D-15D8-BE67-D119-39ADC7AE079F}"/>
          </ac:spMkLst>
        </pc:spChg>
        <pc:spChg chg="add mod">
          <ac:chgData name="Floriane JOERTZ" userId="2879c745-8ae2-4232-88d3-777cf2eadec6" providerId="ADAL" clId="{753028AB-C0C4-46C4-B05B-03FA2CAE41C4}" dt="2025-09-18T09:08:45.923" v="10811" actId="2711"/>
          <ac:spMkLst>
            <pc:docMk/>
            <pc:sldMk cId="288092312" sldId="288"/>
            <ac:spMk id="8" creationId="{BC2E61C1-D2A2-318A-297A-8D69F785C86A}"/>
          </ac:spMkLst>
        </pc:spChg>
        <pc:spChg chg="mod">
          <ac:chgData name="Floriane JOERTZ" userId="2879c745-8ae2-4232-88d3-777cf2eadec6" providerId="ADAL" clId="{753028AB-C0C4-46C4-B05B-03FA2CAE41C4}" dt="2025-09-18T09:08:28.191" v="10805" actId="2711"/>
          <ac:spMkLst>
            <pc:docMk/>
            <pc:sldMk cId="288092312" sldId="288"/>
            <ac:spMk id="13" creationId="{82E5E6CF-CB67-1229-BC7A-941B1FA6418F}"/>
          </ac:spMkLst>
        </pc:spChg>
        <pc:spChg chg="mod">
          <ac:chgData name="Floriane JOERTZ" userId="2879c745-8ae2-4232-88d3-777cf2eadec6" providerId="ADAL" clId="{753028AB-C0C4-46C4-B05B-03FA2CAE41C4}" dt="2025-09-18T09:08:34.693" v="10807" actId="404"/>
          <ac:spMkLst>
            <pc:docMk/>
            <pc:sldMk cId="288092312" sldId="288"/>
            <ac:spMk id="14" creationId="{19DE527B-73C3-BC1A-90C8-D3C064BB3C82}"/>
          </ac:spMkLst>
        </pc:spChg>
        <pc:spChg chg="mod">
          <ac:chgData name="Floriane JOERTZ" userId="2879c745-8ae2-4232-88d3-777cf2eadec6" providerId="ADAL" clId="{753028AB-C0C4-46C4-B05B-03FA2CAE41C4}" dt="2025-09-18T09:08:38.328" v="10808" actId="2711"/>
          <ac:spMkLst>
            <pc:docMk/>
            <pc:sldMk cId="288092312" sldId="288"/>
            <ac:spMk id="16" creationId="{22A60608-4396-C3FB-9AA6-6E5DC95C7453}"/>
          </ac:spMkLst>
        </pc:spChg>
        <pc:spChg chg="mod">
          <ac:chgData name="Floriane JOERTZ" userId="2879c745-8ae2-4232-88d3-777cf2eadec6" providerId="ADAL" clId="{753028AB-C0C4-46C4-B05B-03FA2CAE41C4}" dt="2025-09-11T11:48:31.497" v="4038" actId="20577"/>
          <ac:spMkLst>
            <pc:docMk/>
            <pc:sldMk cId="288092312" sldId="288"/>
            <ac:spMk id="17" creationId="{FC217CDB-1893-D9A9-F548-4E57FC8B0F2F}"/>
          </ac:spMkLst>
        </pc:spChg>
      </pc:sldChg>
      <pc:sldChg chg="addSp delSp modSp new del mod">
        <pc:chgData name="Floriane JOERTZ" userId="2879c745-8ae2-4232-88d3-777cf2eadec6" providerId="ADAL" clId="{753028AB-C0C4-46C4-B05B-03FA2CAE41C4}" dt="2025-09-11T08:50:46.201" v="2441" actId="47"/>
        <pc:sldMkLst>
          <pc:docMk/>
          <pc:sldMk cId="4135572760" sldId="288"/>
        </pc:sldMkLst>
      </pc:sldChg>
      <pc:sldChg chg="add del ord">
        <pc:chgData name="Floriane JOERTZ" userId="2879c745-8ae2-4232-88d3-777cf2eadec6" providerId="ADAL" clId="{753028AB-C0C4-46C4-B05B-03FA2CAE41C4}" dt="2025-09-11T11:49:17.002" v="4075" actId="2696"/>
        <pc:sldMkLst>
          <pc:docMk/>
          <pc:sldMk cId="2853383425" sldId="289"/>
        </pc:sldMkLst>
      </pc:sldChg>
      <pc:sldChg chg="addSp delSp modSp add mod ord modTransition delAnim modAnim">
        <pc:chgData name="Floriane JOERTZ" userId="2879c745-8ae2-4232-88d3-777cf2eadec6" providerId="ADAL" clId="{753028AB-C0C4-46C4-B05B-03FA2CAE41C4}" dt="2025-09-25T07:13:01.390" v="13282"/>
        <pc:sldMkLst>
          <pc:docMk/>
          <pc:sldMk cId="3927309753" sldId="290"/>
        </pc:sldMkLst>
        <pc:spChg chg="mod">
          <ac:chgData name="Floriane JOERTZ" userId="2879c745-8ae2-4232-88d3-777cf2eadec6" providerId="ADAL" clId="{753028AB-C0C4-46C4-B05B-03FA2CAE41C4}" dt="2025-09-18T09:08:18.743" v="10803" actId="2711"/>
          <ac:spMkLst>
            <pc:docMk/>
            <pc:sldMk cId="3927309753" sldId="290"/>
            <ac:spMk id="2" creationId="{BF478400-67F3-151E-C6C4-A9C7B8E85370}"/>
          </ac:spMkLst>
        </pc:spChg>
        <pc:spChg chg="add mod">
          <ac:chgData name="Floriane JOERTZ" userId="2879c745-8ae2-4232-88d3-777cf2eadec6" providerId="ADAL" clId="{753028AB-C0C4-46C4-B05B-03FA2CAE41C4}" dt="2025-09-25T07:13:01.390" v="13282"/>
          <ac:spMkLst>
            <pc:docMk/>
            <pc:sldMk cId="3927309753" sldId="290"/>
            <ac:spMk id="4" creationId="{393FCBBE-B1B6-906A-0D5E-FB979B009AB2}"/>
          </ac:spMkLst>
        </pc:spChg>
        <pc:spChg chg="del mod">
          <ac:chgData name="Floriane JOERTZ" userId="2879c745-8ae2-4232-88d3-777cf2eadec6" providerId="ADAL" clId="{753028AB-C0C4-46C4-B05B-03FA2CAE41C4}" dt="2025-09-25T07:13:01.229" v="13281" actId="478"/>
          <ac:spMkLst>
            <pc:docMk/>
            <pc:sldMk cId="3927309753" sldId="290"/>
            <ac:spMk id="5" creationId="{00B516A8-E6D1-8BED-1602-AA221DA2C183}"/>
          </ac:spMkLst>
        </pc:spChg>
        <pc:spChg chg="mod">
          <ac:chgData name="Floriane JOERTZ" userId="2879c745-8ae2-4232-88d3-777cf2eadec6" providerId="ADAL" clId="{753028AB-C0C4-46C4-B05B-03FA2CAE41C4}" dt="2025-09-11T12:11:17.652" v="4553" actId="20577"/>
          <ac:spMkLst>
            <pc:docMk/>
            <pc:sldMk cId="3927309753" sldId="290"/>
            <ac:spMk id="6" creationId="{93C16786-AE6B-DA1C-7FB1-B8B6D3DFEC81}"/>
          </ac:spMkLst>
        </pc:spChg>
        <pc:spChg chg="mod">
          <ac:chgData name="Floriane JOERTZ" userId="2879c745-8ae2-4232-88d3-777cf2eadec6" providerId="ADAL" clId="{753028AB-C0C4-46C4-B05B-03FA2CAE41C4}" dt="2025-09-18T09:08:02.075" v="10799" actId="2711"/>
          <ac:spMkLst>
            <pc:docMk/>
            <pc:sldMk cId="3927309753" sldId="290"/>
            <ac:spMk id="7" creationId="{4412B4F1-FC66-5403-30C1-AA5E35D11052}"/>
          </ac:spMkLst>
        </pc:spChg>
        <pc:spChg chg="mod">
          <ac:chgData name="Floriane JOERTZ" userId="2879c745-8ae2-4232-88d3-777cf2eadec6" providerId="ADAL" clId="{753028AB-C0C4-46C4-B05B-03FA2CAE41C4}" dt="2025-09-18T09:08:06.598" v="10800" actId="2711"/>
          <ac:spMkLst>
            <pc:docMk/>
            <pc:sldMk cId="3927309753" sldId="290"/>
            <ac:spMk id="13" creationId="{DD57F39C-0D03-874E-E050-D5461C86B322}"/>
          </ac:spMkLst>
        </pc:spChg>
        <pc:spChg chg="mod">
          <ac:chgData name="Floriane JOERTZ" userId="2879c745-8ae2-4232-88d3-777cf2eadec6" providerId="ADAL" clId="{753028AB-C0C4-46C4-B05B-03FA2CAE41C4}" dt="2025-09-18T09:08:10.373" v="10801" actId="2711"/>
          <ac:spMkLst>
            <pc:docMk/>
            <pc:sldMk cId="3927309753" sldId="290"/>
            <ac:spMk id="14" creationId="{F50FDE2E-30A5-0EC4-B5F3-9342AC023112}"/>
          </ac:spMkLst>
        </pc:spChg>
        <pc:spChg chg="mod">
          <ac:chgData name="Floriane JOERTZ" userId="2879c745-8ae2-4232-88d3-777cf2eadec6" providerId="ADAL" clId="{753028AB-C0C4-46C4-B05B-03FA2CAE41C4}" dt="2025-09-18T09:08:14.333" v="10802" actId="2711"/>
          <ac:spMkLst>
            <pc:docMk/>
            <pc:sldMk cId="3927309753" sldId="290"/>
            <ac:spMk id="16" creationId="{F608B34F-48DC-4E67-75D1-047239584C25}"/>
          </ac:spMkLst>
        </pc:spChg>
        <pc:spChg chg="mod">
          <ac:chgData name="Floriane JOERTZ" userId="2879c745-8ae2-4232-88d3-777cf2eadec6" providerId="ADAL" clId="{753028AB-C0C4-46C4-B05B-03FA2CAE41C4}" dt="2025-09-11T11:48:53.645" v="4074" actId="20577"/>
          <ac:spMkLst>
            <pc:docMk/>
            <pc:sldMk cId="3927309753" sldId="290"/>
            <ac:spMk id="17" creationId="{F87F887B-EB1C-109B-6057-348B3AC35BA6}"/>
          </ac:spMkLst>
        </pc:spChg>
      </pc:sldChg>
      <pc:sldChg chg="addSp delSp modSp add mod modTransition modAnim">
        <pc:chgData name="Floriane JOERTZ" userId="2879c745-8ae2-4232-88d3-777cf2eadec6" providerId="ADAL" clId="{753028AB-C0C4-46C4-B05B-03FA2CAE41C4}" dt="2025-09-25T07:13:08.841" v="13286"/>
        <pc:sldMkLst>
          <pc:docMk/>
          <pc:sldMk cId="2955571479" sldId="291"/>
        </pc:sldMkLst>
        <pc:spChg chg="add mod">
          <ac:chgData name="Floriane JOERTZ" userId="2879c745-8ae2-4232-88d3-777cf2eadec6" providerId="ADAL" clId="{753028AB-C0C4-46C4-B05B-03FA2CAE41C4}" dt="2025-09-18T09:08:57.515" v="10814" actId="2711"/>
          <ac:spMkLst>
            <pc:docMk/>
            <pc:sldMk cId="2955571479" sldId="291"/>
            <ac:spMk id="2" creationId="{23390DCB-83E9-A1E8-C75A-F7FAEB197FCA}"/>
          </ac:spMkLst>
        </pc:spChg>
        <pc:spChg chg="add mod">
          <ac:chgData name="Floriane JOERTZ" userId="2879c745-8ae2-4232-88d3-777cf2eadec6" providerId="ADAL" clId="{753028AB-C0C4-46C4-B05B-03FA2CAE41C4}" dt="2025-09-11T12:33:28.102" v="5535" actId="1076"/>
          <ac:spMkLst>
            <pc:docMk/>
            <pc:sldMk cId="2955571479" sldId="291"/>
            <ac:spMk id="3" creationId="{A1E18CF2-4320-423C-D1F7-855226432E7E}"/>
          </ac:spMkLst>
        </pc:spChg>
        <pc:spChg chg="del mod">
          <ac:chgData name="Floriane JOERTZ" userId="2879c745-8ae2-4232-88d3-777cf2eadec6" providerId="ADAL" clId="{753028AB-C0C4-46C4-B05B-03FA2CAE41C4}" dt="2025-09-25T07:13:08.586" v="13285" actId="478"/>
          <ac:spMkLst>
            <pc:docMk/>
            <pc:sldMk cId="2955571479" sldId="291"/>
            <ac:spMk id="4" creationId="{E6CBBDE3-0BF8-FF1A-E394-77E39822EA54}"/>
          </ac:spMkLst>
        </pc:spChg>
        <pc:spChg chg="add mod">
          <ac:chgData name="Floriane JOERTZ" userId="2879c745-8ae2-4232-88d3-777cf2eadec6" providerId="ADAL" clId="{753028AB-C0C4-46C4-B05B-03FA2CAE41C4}" dt="2025-09-18T09:09:01.923" v="10815" actId="2711"/>
          <ac:spMkLst>
            <pc:docMk/>
            <pc:sldMk cId="2955571479" sldId="291"/>
            <ac:spMk id="6" creationId="{4734C89B-86BB-A28D-1ABF-AE8F4A23757F}"/>
          </ac:spMkLst>
        </pc:spChg>
        <pc:spChg chg="add mod">
          <ac:chgData name="Floriane JOERTZ" userId="2879c745-8ae2-4232-88d3-777cf2eadec6" providerId="ADAL" clId="{753028AB-C0C4-46C4-B05B-03FA2CAE41C4}" dt="2025-09-25T07:13:08.841" v="13286"/>
          <ac:spMkLst>
            <pc:docMk/>
            <pc:sldMk cId="2955571479" sldId="291"/>
            <ac:spMk id="8" creationId="{B71309D3-6E31-2CC8-2206-908C98261127}"/>
          </ac:spMkLst>
        </pc:spChg>
        <pc:spChg chg="add del mod">
          <ac:chgData name="Floriane JOERTZ" userId="2879c745-8ae2-4232-88d3-777cf2eadec6" providerId="ADAL" clId="{753028AB-C0C4-46C4-B05B-03FA2CAE41C4}" dt="2025-09-18T09:08:50.244" v="10812" actId="2711"/>
          <ac:spMkLst>
            <pc:docMk/>
            <pc:sldMk cId="2955571479" sldId="291"/>
            <ac:spMk id="10" creationId="{8FB4CC9A-BCD9-9114-4C19-495AAD90BCDE}"/>
          </ac:spMkLst>
        </pc:spChg>
        <pc:spChg chg="mod">
          <ac:chgData name="Floriane JOERTZ" userId="2879c745-8ae2-4232-88d3-777cf2eadec6" providerId="ADAL" clId="{753028AB-C0C4-46C4-B05B-03FA2CAE41C4}" dt="2025-09-18T09:08:53.946" v="10813" actId="2711"/>
          <ac:spMkLst>
            <pc:docMk/>
            <pc:sldMk cId="2955571479" sldId="291"/>
            <ac:spMk id="23" creationId="{B15CFC4E-29D9-8E9E-2A61-E6BBD9A9EDE0}"/>
          </ac:spMkLst>
        </pc:spChg>
      </pc:sldChg>
      <pc:sldChg chg="addSp delSp modSp add mod modTransition delAnim modAnim">
        <pc:chgData name="Floriane JOERTZ" userId="2879c745-8ae2-4232-88d3-777cf2eadec6" providerId="ADAL" clId="{753028AB-C0C4-46C4-B05B-03FA2CAE41C4}" dt="2025-09-25T07:13:15.088" v="13290"/>
        <pc:sldMkLst>
          <pc:docMk/>
          <pc:sldMk cId="3858303196" sldId="292"/>
        </pc:sldMkLst>
        <pc:spChg chg="add mod">
          <ac:chgData name="Floriane JOERTZ" userId="2879c745-8ae2-4232-88d3-777cf2eadec6" providerId="ADAL" clId="{753028AB-C0C4-46C4-B05B-03FA2CAE41C4}" dt="2025-09-25T07:13:15.088" v="13290"/>
          <ac:spMkLst>
            <pc:docMk/>
            <pc:sldMk cId="3858303196" sldId="292"/>
            <ac:spMk id="2" creationId="{555917F9-31FE-6939-687C-C3B1105EF714}"/>
          </ac:spMkLst>
        </pc:spChg>
        <pc:spChg chg="mod">
          <ac:chgData name="Floriane JOERTZ" userId="2879c745-8ae2-4232-88d3-777cf2eadec6" providerId="ADAL" clId="{753028AB-C0C4-46C4-B05B-03FA2CAE41C4}" dt="2025-09-11T12:42:00.281" v="5674" actId="20577"/>
          <ac:spMkLst>
            <pc:docMk/>
            <pc:sldMk cId="3858303196" sldId="292"/>
            <ac:spMk id="3" creationId="{7B550B4A-F160-AB13-25FC-0084F56F7962}"/>
          </ac:spMkLst>
        </pc:spChg>
        <pc:spChg chg="del mod">
          <ac:chgData name="Floriane JOERTZ" userId="2879c745-8ae2-4232-88d3-777cf2eadec6" providerId="ADAL" clId="{753028AB-C0C4-46C4-B05B-03FA2CAE41C4}" dt="2025-09-25T07:13:14.925" v="13289" actId="478"/>
          <ac:spMkLst>
            <pc:docMk/>
            <pc:sldMk cId="3858303196" sldId="292"/>
            <ac:spMk id="4" creationId="{BB55E04A-33B3-3D43-5C84-9D16FD364284}"/>
          </ac:spMkLst>
        </pc:spChg>
        <pc:spChg chg="mod">
          <ac:chgData name="Floriane JOERTZ" userId="2879c745-8ae2-4232-88d3-777cf2eadec6" providerId="ADAL" clId="{753028AB-C0C4-46C4-B05B-03FA2CAE41C4}" dt="2025-09-11T12:36:27.183" v="5604" actId="20577"/>
          <ac:spMkLst>
            <pc:docMk/>
            <pc:sldMk cId="3858303196" sldId="292"/>
            <ac:spMk id="5" creationId="{B9736E20-123D-B596-2397-7A0964ACD294}"/>
          </ac:spMkLst>
        </pc:spChg>
        <pc:spChg chg="add mod">
          <ac:chgData name="Floriane JOERTZ" userId="2879c745-8ae2-4232-88d3-777cf2eadec6" providerId="ADAL" clId="{753028AB-C0C4-46C4-B05B-03FA2CAE41C4}" dt="2025-09-16T06:56:34.357" v="9784" actId="20577"/>
          <ac:spMkLst>
            <pc:docMk/>
            <pc:sldMk cId="3858303196" sldId="292"/>
            <ac:spMk id="6" creationId="{464B17A4-04BD-1A0B-AB8D-0CA12588BBA6}"/>
          </ac:spMkLst>
        </pc:spChg>
        <pc:spChg chg="add mod">
          <ac:chgData name="Floriane JOERTZ" userId="2879c745-8ae2-4232-88d3-777cf2eadec6" providerId="ADAL" clId="{753028AB-C0C4-46C4-B05B-03FA2CAE41C4}" dt="2025-09-11T12:49:16.446" v="5955" actId="693"/>
          <ac:spMkLst>
            <pc:docMk/>
            <pc:sldMk cId="3858303196" sldId="292"/>
            <ac:spMk id="7" creationId="{042784AE-12BA-3B74-E264-994A16CBAF5E}"/>
          </ac:spMkLst>
        </pc:spChg>
        <pc:spChg chg="add mod">
          <ac:chgData name="Floriane JOERTZ" userId="2879c745-8ae2-4232-88d3-777cf2eadec6" providerId="ADAL" clId="{753028AB-C0C4-46C4-B05B-03FA2CAE41C4}" dt="2025-09-11T12:43:24.172" v="5729" actId="115"/>
          <ac:spMkLst>
            <pc:docMk/>
            <pc:sldMk cId="3858303196" sldId="292"/>
            <ac:spMk id="8" creationId="{7B7D687B-95A2-5671-24C9-C11F0C170930}"/>
          </ac:spMkLst>
        </pc:spChg>
        <pc:spChg chg="add mod">
          <ac:chgData name="Floriane JOERTZ" userId="2879c745-8ae2-4232-88d3-777cf2eadec6" providerId="ADAL" clId="{753028AB-C0C4-46C4-B05B-03FA2CAE41C4}" dt="2025-09-11T12:45:12.733" v="5953" actId="1076"/>
          <ac:spMkLst>
            <pc:docMk/>
            <pc:sldMk cId="3858303196" sldId="292"/>
            <ac:spMk id="11" creationId="{EEFBE10B-2E3F-18AD-AFBE-07F6695E728B}"/>
          </ac:spMkLst>
        </pc:spChg>
        <pc:spChg chg="add mod">
          <ac:chgData name="Floriane JOERTZ" userId="2879c745-8ae2-4232-88d3-777cf2eadec6" providerId="ADAL" clId="{753028AB-C0C4-46C4-B05B-03FA2CAE41C4}" dt="2025-09-11T12:49:24.524" v="5957" actId="208"/>
          <ac:spMkLst>
            <pc:docMk/>
            <pc:sldMk cId="3858303196" sldId="292"/>
            <ac:spMk id="13" creationId="{73100543-0598-17AE-304D-2ADDE4AD3964}"/>
          </ac:spMkLst>
        </pc:spChg>
        <pc:spChg chg="add mod">
          <ac:chgData name="Floriane JOERTZ" userId="2879c745-8ae2-4232-88d3-777cf2eadec6" providerId="ADAL" clId="{753028AB-C0C4-46C4-B05B-03FA2CAE41C4}" dt="2025-09-11T12:51:10.584" v="6031" actId="20577"/>
          <ac:spMkLst>
            <pc:docMk/>
            <pc:sldMk cId="3858303196" sldId="292"/>
            <ac:spMk id="14" creationId="{A987A164-722F-7FBB-D283-6DC112329C48}"/>
          </ac:spMkLst>
        </pc:spChg>
        <pc:spChg chg="add mod">
          <ac:chgData name="Floriane JOERTZ" userId="2879c745-8ae2-4232-88d3-777cf2eadec6" providerId="ADAL" clId="{753028AB-C0C4-46C4-B05B-03FA2CAE41C4}" dt="2025-09-11T12:52:10.630" v="6165" actId="20577"/>
          <ac:spMkLst>
            <pc:docMk/>
            <pc:sldMk cId="3858303196" sldId="292"/>
            <ac:spMk id="15" creationId="{6DC2AB46-BA65-5C4C-5EDB-C6A357C8F703}"/>
          </ac:spMkLst>
        </pc:spChg>
      </pc:sldChg>
      <pc:sldChg chg="addSp delSp modSp add mod ord modTransition modAnim">
        <pc:chgData name="Floriane JOERTZ" userId="2879c745-8ae2-4232-88d3-777cf2eadec6" providerId="ADAL" clId="{753028AB-C0C4-46C4-B05B-03FA2CAE41C4}" dt="2025-09-25T07:13:12.055" v="13288"/>
        <pc:sldMkLst>
          <pc:docMk/>
          <pc:sldMk cId="1645425085" sldId="293"/>
        </pc:sldMkLst>
        <pc:spChg chg="add mod">
          <ac:chgData name="Floriane JOERTZ" userId="2879c745-8ae2-4232-88d3-777cf2eadec6" providerId="ADAL" clId="{753028AB-C0C4-46C4-B05B-03FA2CAE41C4}" dt="2025-09-18T09:09:06.823" v="10816" actId="2711"/>
          <ac:spMkLst>
            <pc:docMk/>
            <pc:sldMk cId="1645425085" sldId="293"/>
            <ac:spMk id="2" creationId="{1749BBBD-F3EE-A81A-2036-33182CEA16D2}"/>
          </ac:spMkLst>
        </pc:spChg>
        <pc:spChg chg="del mod">
          <ac:chgData name="Floriane JOERTZ" userId="2879c745-8ae2-4232-88d3-777cf2eadec6" providerId="ADAL" clId="{753028AB-C0C4-46C4-B05B-03FA2CAE41C4}" dt="2025-09-25T07:13:11.845" v="13287" actId="478"/>
          <ac:spMkLst>
            <pc:docMk/>
            <pc:sldMk cId="1645425085" sldId="293"/>
            <ac:spMk id="4" creationId="{BE04A8DA-FCC8-FB1E-0E36-F459D7A32512}"/>
          </ac:spMkLst>
        </pc:spChg>
        <pc:spChg chg="add mod">
          <ac:chgData name="Floriane JOERTZ" userId="2879c745-8ae2-4232-88d3-777cf2eadec6" providerId="ADAL" clId="{753028AB-C0C4-46C4-B05B-03FA2CAE41C4}" dt="2025-09-25T07:13:12.055" v="13288"/>
          <ac:spMkLst>
            <pc:docMk/>
            <pc:sldMk cId="1645425085" sldId="293"/>
            <ac:spMk id="7" creationId="{42A02EB9-7561-4FEE-A7AC-44E4F1DA02DF}"/>
          </ac:spMkLst>
        </pc:spChg>
        <pc:spChg chg="add mod">
          <ac:chgData name="Floriane JOERTZ" userId="2879c745-8ae2-4232-88d3-777cf2eadec6" providerId="ADAL" clId="{753028AB-C0C4-46C4-B05B-03FA2CAE41C4}" dt="2025-09-18T09:09:10.038" v="10817" actId="2711"/>
          <ac:spMkLst>
            <pc:docMk/>
            <pc:sldMk cId="1645425085" sldId="293"/>
            <ac:spMk id="17" creationId="{46913735-3F49-D8F6-39FC-0F25825E9685}"/>
          </ac:spMkLst>
        </pc:spChg>
        <pc:spChg chg="add mod">
          <ac:chgData name="Floriane JOERTZ" userId="2879c745-8ae2-4232-88d3-777cf2eadec6" providerId="ADAL" clId="{753028AB-C0C4-46C4-B05B-03FA2CAE41C4}" dt="2025-09-18T09:09:18.754" v="10820" actId="14100"/>
          <ac:spMkLst>
            <pc:docMk/>
            <pc:sldMk cId="1645425085" sldId="293"/>
            <ac:spMk id="18" creationId="{C569D10D-833D-13EF-1DE9-BA68AAD09955}"/>
          </ac:spMkLst>
        </pc:spChg>
        <pc:spChg chg="add mod">
          <ac:chgData name="Floriane JOERTZ" userId="2879c745-8ae2-4232-88d3-777cf2eadec6" providerId="ADAL" clId="{753028AB-C0C4-46C4-B05B-03FA2CAE41C4}" dt="2025-09-18T09:09:36.326" v="10827" actId="2711"/>
          <ac:spMkLst>
            <pc:docMk/>
            <pc:sldMk cId="1645425085" sldId="293"/>
            <ac:spMk id="19" creationId="{B21621F6-A953-1A1F-15A2-0EA0734327AE}"/>
          </ac:spMkLst>
        </pc:spChg>
        <pc:spChg chg="add mod">
          <ac:chgData name="Floriane JOERTZ" userId="2879c745-8ae2-4232-88d3-777cf2eadec6" providerId="ADAL" clId="{753028AB-C0C4-46C4-B05B-03FA2CAE41C4}" dt="2025-09-18T09:09:40.185" v="10828" actId="1076"/>
          <ac:spMkLst>
            <pc:docMk/>
            <pc:sldMk cId="1645425085" sldId="293"/>
            <ac:spMk id="20" creationId="{9DDCB28D-F1E7-6478-137A-BEB07746A8C9}"/>
          </ac:spMkLst>
        </pc:spChg>
        <pc:grpChg chg="add mod">
          <ac:chgData name="Floriane JOERTZ" userId="2879c745-8ae2-4232-88d3-777cf2eadec6" providerId="ADAL" clId="{753028AB-C0C4-46C4-B05B-03FA2CAE41C4}" dt="2025-09-11T12:59:09.997" v="6177" actId="1076"/>
          <ac:grpSpMkLst>
            <pc:docMk/>
            <pc:sldMk cId="1645425085" sldId="293"/>
            <ac:grpSpMk id="6" creationId="{6B361D3A-7F31-D8DA-2B34-1172436A31E1}"/>
          </ac:grpSpMkLst>
        </pc:grpChg>
        <pc:cxnChg chg="mod">
          <ac:chgData name="Floriane JOERTZ" userId="2879c745-8ae2-4232-88d3-777cf2eadec6" providerId="ADAL" clId="{753028AB-C0C4-46C4-B05B-03FA2CAE41C4}" dt="2025-09-11T12:59:07.132" v="6176"/>
          <ac:cxnSpMkLst>
            <pc:docMk/>
            <pc:sldMk cId="1645425085" sldId="293"/>
            <ac:cxnSpMk id="10" creationId="{6E07FCB3-C515-BBE0-E392-E9D6CFD4A0B9}"/>
          </ac:cxnSpMkLst>
        </pc:cxnChg>
        <pc:cxnChg chg="mod">
          <ac:chgData name="Floriane JOERTZ" userId="2879c745-8ae2-4232-88d3-777cf2eadec6" providerId="ADAL" clId="{753028AB-C0C4-46C4-B05B-03FA2CAE41C4}" dt="2025-09-11T12:59:07.132" v="6176"/>
          <ac:cxnSpMkLst>
            <pc:docMk/>
            <pc:sldMk cId="1645425085" sldId="293"/>
            <ac:cxnSpMk id="16" creationId="{E73C77AD-5E09-7C56-8324-157218C90DC4}"/>
          </ac:cxnSpMkLst>
        </pc:cxnChg>
      </pc:sldChg>
      <pc:sldChg chg="addSp delSp modSp new mod modTransition delAnim modAnim">
        <pc:chgData name="Floriane JOERTZ" userId="2879c745-8ae2-4232-88d3-777cf2eadec6" providerId="ADAL" clId="{753028AB-C0C4-46C4-B05B-03FA2CAE41C4}" dt="2025-09-25T07:13:22.409" v="13294"/>
        <pc:sldMkLst>
          <pc:docMk/>
          <pc:sldMk cId="1492345049" sldId="294"/>
        </pc:sldMkLst>
        <pc:spChg chg="add mod">
          <ac:chgData name="Floriane JOERTZ" userId="2879c745-8ae2-4232-88d3-777cf2eadec6" providerId="ADAL" clId="{753028AB-C0C4-46C4-B05B-03FA2CAE41C4}" dt="2025-09-25T07:13:22.409" v="13294"/>
          <ac:spMkLst>
            <pc:docMk/>
            <pc:sldMk cId="1492345049" sldId="294"/>
            <ac:spMk id="3" creationId="{111FAB83-3817-079E-85AC-0549FA72C6D0}"/>
          </ac:spMkLst>
        </pc:spChg>
        <pc:spChg chg="add del mod">
          <ac:chgData name="Floriane JOERTZ" userId="2879c745-8ae2-4232-88d3-777cf2eadec6" providerId="ADAL" clId="{753028AB-C0C4-46C4-B05B-03FA2CAE41C4}" dt="2025-09-25T07:13:22.261" v="13293" actId="478"/>
          <ac:spMkLst>
            <pc:docMk/>
            <pc:sldMk cId="1492345049" sldId="294"/>
            <ac:spMk id="5" creationId="{31B9EDB8-07D3-2036-99F7-372E3A1DBB35}"/>
          </ac:spMkLst>
        </pc:spChg>
        <pc:spChg chg="add mod">
          <ac:chgData name="Floriane JOERTZ" userId="2879c745-8ae2-4232-88d3-777cf2eadec6" providerId="ADAL" clId="{753028AB-C0C4-46C4-B05B-03FA2CAE41C4}" dt="2025-09-11T14:09:09.660" v="7416"/>
          <ac:spMkLst>
            <pc:docMk/>
            <pc:sldMk cId="1492345049" sldId="294"/>
            <ac:spMk id="6" creationId="{98EA5120-1E67-541E-C4CC-7422AE494B24}"/>
          </ac:spMkLst>
        </pc:spChg>
        <pc:spChg chg="add mod">
          <ac:chgData name="Floriane JOERTZ" userId="2879c745-8ae2-4232-88d3-777cf2eadec6" providerId="ADAL" clId="{753028AB-C0C4-46C4-B05B-03FA2CAE41C4}" dt="2025-09-18T09:09:55.198" v="10831" actId="2711"/>
          <ac:spMkLst>
            <pc:docMk/>
            <pc:sldMk cId="1492345049" sldId="294"/>
            <ac:spMk id="7" creationId="{8C93D061-AC48-F3C9-A3D7-4660E959ECE5}"/>
          </ac:spMkLst>
        </pc:spChg>
        <pc:spChg chg="add mod">
          <ac:chgData name="Floriane JOERTZ" userId="2879c745-8ae2-4232-88d3-777cf2eadec6" providerId="ADAL" clId="{753028AB-C0C4-46C4-B05B-03FA2CAE41C4}" dt="2025-09-18T09:09:59.274" v="10832" actId="2711"/>
          <ac:spMkLst>
            <pc:docMk/>
            <pc:sldMk cId="1492345049" sldId="294"/>
            <ac:spMk id="9" creationId="{0D957940-CFE3-B77B-5F56-63B90008019A}"/>
          </ac:spMkLst>
        </pc:spChg>
        <pc:spChg chg="add mod">
          <ac:chgData name="Floriane JOERTZ" userId="2879c745-8ae2-4232-88d3-777cf2eadec6" providerId="ADAL" clId="{753028AB-C0C4-46C4-B05B-03FA2CAE41C4}" dt="2025-09-18T09:10:18.678" v="10841" actId="404"/>
          <ac:spMkLst>
            <pc:docMk/>
            <pc:sldMk cId="1492345049" sldId="294"/>
            <ac:spMk id="10" creationId="{7A70F534-3BD7-EB16-9522-8BBD60AA2670}"/>
          </ac:spMkLst>
        </pc:spChg>
        <pc:spChg chg="add mod">
          <ac:chgData name="Floriane JOERTZ" userId="2879c745-8ae2-4232-88d3-777cf2eadec6" providerId="ADAL" clId="{753028AB-C0C4-46C4-B05B-03FA2CAE41C4}" dt="2025-09-18T09:10:05.321" v="10836" actId="404"/>
          <ac:spMkLst>
            <pc:docMk/>
            <pc:sldMk cId="1492345049" sldId="294"/>
            <ac:spMk id="11" creationId="{E8371DCA-2B44-20A8-83E8-70B85BD56F88}"/>
          </ac:spMkLst>
        </pc:spChg>
        <pc:spChg chg="add mod">
          <ac:chgData name="Floriane JOERTZ" userId="2879c745-8ae2-4232-88d3-777cf2eadec6" providerId="ADAL" clId="{753028AB-C0C4-46C4-B05B-03FA2CAE41C4}" dt="2025-09-18T09:10:12.812" v="10839" actId="404"/>
          <ac:spMkLst>
            <pc:docMk/>
            <pc:sldMk cId="1492345049" sldId="294"/>
            <ac:spMk id="12" creationId="{BE37EB08-7492-4B09-4E64-0A898FAD1A82}"/>
          </ac:spMkLst>
        </pc:spChg>
        <pc:spChg chg="add mod">
          <ac:chgData name="Floriane JOERTZ" userId="2879c745-8ae2-4232-88d3-777cf2eadec6" providerId="ADAL" clId="{753028AB-C0C4-46C4-B05B-03FA2CAE41C4}" dt="2025-09-18T09:10:08.357" v="10837" actId="2711"/>
          <ac:spMkLst>
            <pc:docMk/>
            <pc:sldMk cId="1492345049" sldId="294"/>
            <ac:spMk id="13" creationId="{A3B7B08B-F2A4-2F4D-0AC7-9CF2B79B5AF9}"/>
          </ac:spMkLst>
        </pc:spChg>
      </pc:sldChg>
      <pc:sldChg chg="addSp delSp modSp new mod modTransition modAnim">
        <pc:chgData name="Floriane JOERTZ" userId="2879c745-8ae2-4232-88d3-777cf2eadec6" providerId="ADAL" clId="{753028AB-C0C4-46C4-B05B-03FA2CAE41C4}" dt="2025-09-25T07:13:28.511" v="13298"/>
        <pc:sldMkLst>
          <pc:docMk/>
          <pc:sldMk cId="1217642019" sldId="295"/>
        </pc:sldMkLst>
        <pc:spChg chg="add del mod">
          <ac:chgData name="Floriane JOERTZ" userId="2879c745-8ae2-4232-88d3-777cf2eadec6" providerId="ADAL" clId="{753028AB-C0C4-46C4-B05B-03FA2CAE41C4}" dt="2025-09-25T07:13:28.367" v="13297" actId="478"/>
          <ac:spMkLst>
            <pc:docMk/>
            <pc:sldMk cId="1217642019" sldId="295"/>
            <ac:spMk id="2" creationId="{79528DBC-B60C-68BB-8C9A-425B5269BB1E}"/>
          </ac:spMkLst>
        </pc:spChg>
        <pc:spChg chg="add mod">
          <ac:chgData name="Floriane JOERTZ" userId="2879c745-8ae2-4232-88d3-777cf2eadec6" providerId="ADAL" clId="{753028AB-C0C4-46C4-B05B-03FA2CAE41C4}" dt="2025-09-25T07:13:28.511" v="13298"/>
          <ac:spMkLst>
            <pc:docMk/>
            <pc:sldMk cId="1217642019" sldId="295"/>
            <ac:spMk id="4" creationId="{1D2AD078-D1B0-85A1-E455-3F539B699943}"/>
          </ac:spMkLst>
        </pc:spChg>
        <pc:spChg chg="add mod">
          <ac:chgData name="Floriane JOERTZ" userId="2879c745-8ae2-4232-88d3-777cf2eadec6" providerId="ADAL" clId="{753028AB-C0C4-46C4-B05B-03FA2CAE41C4}" dt="2025-09-11T14:20:51.747" v="8367"/>
          <ac:spMkLst>
            <pc:docMk/>
            <pc:sldMk cId="1217642019" sldId="295"/>
            <ac:spMk id="5" creationId="{058A1130-D867-02E9-71FC-40C572C51C6E}"/>
          </ac:spMkLst>
        </pc:spChg>
        <pc:spChg chg="add mod">
          <ac:chgData name="Floriane JOERTZ" userId="2879c745-8ae2-4232-88d3-777cf2eadec6" providerId="ADAL" clId="{753028AB-C0C4-46C4-B05B-03FA2CAE41C4}" dt="2025-09-18T09:10:37.277" v="10845" actId="2711"/>
          <ac:spMkLst>
            <pc:docMk/>
            <pc:sldMk cId="1217642019" sldId="295"/>
            <ac:spMk id="6" creationId="{D916449D-AD9F-C85F-8947-96AC922B6D02}"/>
          </ac:spMkLst>
        </pc:spChg>
        <pc:spChg chg="add mod">
          <ac:chgData name="Floriane JOERTZ" userId="2879c745-8ae2-4232-88d3-777cf2eadec6" providerId="ADAL" clId="{753028AB-C0C4-46C4-B05B-03FA2CAE41C4}" dt="2025-09-18T09:10:46.199" v="10847" actId="2711"/>
          <ac:spMkLst>
            <pc:docMk/>
            <pc:sldMk cId="1217642019" sldId="295"/>
            <ac:spMk id="7" creationId="{4C0358D7-58EE-DD33-F331-6E7D56BA2F5B}"/>
          </ac:spMkLst>
        </pc:spChg>
        <pc:spChg chg="add mod">
          <ac:chgData name="Floriane JOERTZ" userId="2879c745-8ae2-4232-88d3-777cf2eadec6" providerId="ADAL" clId="{753028AB-C0C4-46C4-B05B-03FA2CAE41C4}" dt="2025-09-18T09:10:40.382" v="10846" actId="2711"/>
          <ac:spMkLst>
            <pc:docMk/>
            <pc:sldMk cId="1217642019" sldId="295"/>
            <ac:spMk id="8" creationId="{79161848-158C-0661-79E7-F4131D12021C}"/>
          </ac:spMkLst>
        </pc:spChg>
        <pc:spChg chg="add mod">
          <ac:chgData name="Floriane JOERTZ" userId="2879c745-8ae2-4232-88d3-777cf2eadec6" providerId="ADAL" clId="{753028AB-C0C4-46C4-B05B-03FA2CAE41C4}" dt="2025-09-18T09:10:49.071" v="10848" actId="2711"/>
          <ac:spMkLst>
            <pc:docMk/>
            <pc:sldMk cId="1217642019" sldId="295"/>
            <ac:spMk id="9" creationId="{6BFC5A18-F348-A5E9-91B0-8F82530DB5D4}"/>
          </ac:spMkLst>
        </pc:spChg>
        <pc:spChg chg="add mod">
          <ac:chgData name="Floriane JOERTZ" userId="2879c745-8ae2-4232-88d3-777cf2eadec6" providerId="ADAL" clId="{753028AB-C0C4-46C4-B05B-03FA2CAE41C4}" dt="2025-09-18T09:10:52.122" v="10849" actId="2711"/>
          <ac:spMkLst>
            <pc:docMk/>
            <pc:sldMk cId="1217642019" sldId="295"/>
            <ac:spMk id="10" creationId="{3F391768-5147-B700-7965-1ABF0510BF06}"/>
          </ac:spMkLst>
        </pc:spChg>
        <pc:spChg chg="add mod">
          <ac:chgData name="Floriane JOERTZ" userId="2879c745-8ae2-4232-88d3-777cf2eadec6" providerId="ADAL" clId="{753028AB-C0C4-46C4-B05B-03FA2CAE41C4}" dt="2025-09-18T09:10:56.406" v="10850" actId="2711"/>
          <ac:spMkLst>
            <pc:docMk/>
            <pc:sldMk cId="1217642019" sldId="295"/>
            <ac:spMk id="11" creationId="{C94A153F-8A49-EB76-D36F-616B8CC1B77D}"/>
          </ac:spMkLst>
        </pc:spChg>
        <pc:spChg chg="add mod">
          <ac:chgData name="Floriane JOERTZ" userId="2879c745-8ae2-4232-88d3-777cf2eadec6" providerId="ADAL" clId="{753028AB-C0C4-46C4-B05B-03FA2CAE41C4}" dt="2025-09-18T09:10:59.246" v="10851" actId="2711"/>
          <ac:spMkLst>
            <pc:docMk/>
            <pc:sldMk cId="1217642019" sldId="295"/>
            <ac:spMk id="12" creationId="{AE941456-3F2A-7116-238A-030F28DCC0FD}"/>
          </ac:spMkLst>
        </pc:spChg>
        <pc:spChg chg="add mod">
          <ac:chgData name="Floriane JOERTZ" userId="2879c745-8ae2-4232-88d3-777cf2eadec6" providerId="ADAL" clId="{753028AB-C0C4-46C4-B05B-03FA2CAE41C4}" dt="2025-09-18T09:11:02.495" v="10852" actId="2711"/>
          <ac:spMkLst>
            <pc:docMk/>
            <pc:sldMk cId="1217642019" sldId="295"/>
            <ac:spMk id="13" creationId="{4065FD6F-9A0C-5C13-1193-17212CBB95C7}"/>
          </ac:spMkLst>
        </pc:spChg>
      </pc:sldChg>
      <pc:sldChg chg="addSp delSp modSp new mod ord modTransition">
        <pc:chgData name="Floriane JOERTZ" userId="2879c745-8ae2-4232-88d3-777cf2eadec6" providerId="ADAL" clId="{753028AB-C0C4-46C4-B05B-03FA2CAE41C4}" dt="2025-09-25T07:13:39.417" v="13304" actId="478"/>
        <pc:sldMkLst>
          <pc:docMk/>
          <pc:sldMk cId="837775913" sldId="296"/>
        </pc:sldMkLst>
        <pc:spChg chg="add del mod">
          <ac:chgData name="Floriane JOERTZ" userId="2879c745-8ae2-4232-88d3-777cf2eadec6" providerId="ADAL" clId="{753028AB-C0C4-46C4-B05B-03FA2CAE41C4}" dt="2025-09-25T07:13:39.417" v="13304" actId="478"/>
          <ac:spMkLst>
            <pc:docMk/>
            <pc:sldMk cId="837775913" sldId="296"/>
            <ac:spMk id="2" creationId="{5A67265D-0CD1-CE8B-9697-B9497205A1AD}"/>
          </ac:spMkLst>
        </pc:spChg>
        <pc:spChg chg="add mod">
          <ac:chgData name="Floriane JOERTZ" userId="2879c745-8ae2-4232-88d3-777cf2eadec6" providerId="ADAL" clId="{753028AB-C0C4-46C4-B05B-03FA2CAE41C4}" dt="2025-09-22T08:36:33.024" v="10980" actId="1076"/>
          <ac:spMkLst>
            <pc:docMk/>
            <pc:sldMk cId="837775913" sldId="296"/>
            <ac:spMk id="3" creationId="{C343099C-F2AF-36F9-166A-2305D1FDBCC6}"/>
          </ac:spMkLst>
        </pc:spChg>
      </pc:sldChg>
      <pc:sldChg chg="addSp delSp modSp add mod modTransition addAnim delAnim modAnim">
        <pc:chgData name="Floriane JOERTZ" userId="2879c745-8ae2-4232-88d3-777cf2eadec6" providerId="ADAL" clId="{753028AB-C0C4-46C4-B05B-03FA2CAE41C4}" dt="2025-09-25T07:13:31.688" v="13300"/>
        <pc:sldMkLst>
          <pc:docMk/>
          <pc:sldMk cId="0" sldId="297"/>
        </pc:sldMkLst>
        <pc:spChg chg="add del mod">
          <ac:chgData name="Floriane JOERTZ" userId="2879c745-8ae2-4232-88d3-777cf2eadec6" providerId="ADAL" clId="{753028AB-C0C4-46C4-B05B-03FA2CAE41C4}" dt="2025-09-25T07:13:31.529" v="13299" actId="478"/>
          <ac:spMkLst>
            <pc:docMk/>
            <pc:sldMk cId="0" sldId="297"/>
            <ac:spMk id="2" creationId="{BED4610B-B29C-A392-61F6-C06CCCD6DE20}"/>
          </ac:spMkLst>
        </pc:spChg>
        <pc:spChg chg="add mod">
          <ac:chgData name="Floriane JOERTZ" userId="2879c745-8ae2-4232-88d3-777cf2eadec6" providerId="ADAL" clId="{753028AB-C0C4-46C4-B05B-03FA2CAE41C4}" dt="2025-09-25T07:13:31.688" v="13300"/>
          <ac:spMkLst>
            <pc:docMk/>
            <pc:sldMk cId="0" sldId="297"/>
            <ac:spMk id="4" creationId="{19F96122-3F69-A03E-74BC-637C93EF87E3}"/>
          </ac:spMkLst>
        </pc:spChg>
        <pc:spChg chg="add mod">
          <ac:chgData name="Floriane JOERTZ" userId="2879c745-8ae2-4232-88d3-777cf2eadec6" providerId="ADAL" clId="{753028AB-C0C4-46C4-B05B-03FA2CAE41C4}" dt="2025-09-11T14:31:10.282" v="8795" actId="20577"/>
          <ac:spMkLst>
            <pc:docMk/>
            <pc:sldMk cId="0" sldId="297"/>
            <ac:spMk id="6" creationId="{16F015A7-F8F6-CD70-D792-BCF97368F586}"/>
          </ac:spMkLst>
        </pc:spChg>
        <pc:spChg chg="add mod">
          <ac:chgData name="Floriane JOERTZ" userId="2879c745-8ae2-4232-88d3-777cf2eadec6" providerId="ADAL" clId="{753028AB-C0C4-46C4-B05B-03FA2CAE41C4}" dt="2025-09-18T09:11:06.319" v="10853" actId="2711"/>
          <ac:spMkLst>
            <pc:docMk/>
            <pc:sldMk cId="0" sldId="297"/>
            <ac:spMk id="7" creationId="{96AE1B9B-28E6-27A2-58DB-24252B0A3870}"/>
          </ac:spMkLst>
        </pc:spChg>
        <pc:spChg chg="add mod">
          <ac:chgData name="Floriane JOERTZ" userId="2879c745-8ae2-4232-88d3-777cf2eadec6" providerId="ADAL" clId="{753028AB-C0C4-46C4-B05B-03FA2CAE41C4}" dt="2025-09-18T09:11:10.157" v="10854" actId="2711"/>
          <ac:spMkLst>
            <pc:docMk/>
            <pc:sldMk cId="0" sldId="297"/>
            <ac:spMk id="10" creationId="{FA84EE14-2F71-40EB-5F59-F56AEDF53949}"/>
          </ac:spMkLst>
        </pc:spChg>
        <pc:spChg chg="add mod">
          <ac:chgData name="Floriane JOERTZ" userId="2879c745-8ae2-4232-88d3-777cf2eadec6" providerId="ADAL" clId="{753028AB-C0C4-46C4-B05B-03FA2CAE41C4}" dt="2025-09-18T09:11:13.202" v="10855" actId="2711"/>
          <ac:spMkLst>
            <pc:docMk/>
            <pc:sldMk cId="0" sldId="297"/>
            <ac:spMk id="11" creationId="{5F5E86CC-4149-A79E-6835-F0C7DFF22CBE}"/>
          </ac:spMkLst>
        </pc:spChg>
        <pc:spChg chg="add mod">
          <ac:chgData name="Floriane JOERTZ" userId="2879c745-8ae2-4232-88d3-777cf2eadec6" providerId="ADAL" clId="{753028AB-C0C4-46C4-B05B-03FA2CAE41C4}" dt="2025-09-18T09:11:16.405" v="10856" actId="2711"/>
          <ac:spMkLst>
            <pc:docMk/>
            <pc:sldMk cId="0" sldId="297"/>
            <ac:spMk id="12" creationId="{CC1D1571-39C5-5518-A763-2A28ED10FBB4}"/>
          </ac:spMkLst>
        </pc:spChg>
        <pc:spChg chg="add del mod">
          <ac:chgData name="Floriane JOERTZ" userId="2879c745-8ae2-4232-88d3-777cf2eadec6" providerId="ADAL" clId="{753028AB-C0C4-46C4-B05B-03FA2CAE41C4}" dt="2025-09-18T09:11:19.672" v="10857" actId="2711"/>
          <ac:spMkLst>
            <pc:docMk/>
            <pc:sldMk cId="0" sldId="297"/>
            <ac:spMk id="13" creationId="{C4576C73-B7ED-A067-5DA9-C07EAC3AF2A9}"/>
          </ac:spMkLst>
        </pc:spChg>
        <pc:spChg chg="add mod">
          <ac:chgData name="Floriane JOERTZ" userId="2879c745-8ae2-4232-88d3-777cf2eadec6" providerId="ADAL" clId="{753028AB-C0C4-46C4-B05B-03FA2CAE41C4}" dt="2025-09-18T09:11:22.675" v="10858" actId="2711"/>
          <ac:spMkLst>
            <pc:docMk/>
            <pc:sldMk cId="0" sldId="297"/>
            <ac:spMk id="14" creationId="{A13DB0AD-A5A7-8866-2FD2-CCC73AC052C4}"/>
          </ac:spMkLst>
        </pc:spChg>
      </pc:sldChg>
      <pc:sldChg chg="delSp modSp new mod modTransition modNotesTx">
        <pc:chgData name="Floriane JOERTZ" userId="2879c745-8ae2-4232-88d3-777cf2eadec6" providerId="ADAL" clId="{753028AB-C0C4-46C4-B05B-03FA2CAE41C4}" dt="2025-09-22T11:52:20.477" v="11575" actId="20577"/>
        <pc:sldMkLst>
          <pc:docMk/>
          <pc:sldMk cId="844106790" sldId="298"/>
        </pc:sldMkLst>
        <pc:spChg chg="mod">
          <ac:chgData name="Floriane JOERTZ" userId="2879c745-8ae2-4232-88d3-777cf2eadec6" providerId="ADAL" clId="{753028AB-C0C4-46C4-B05B-03FA2CAE41C4}" dt="2025-09-15T13:39:28.088" v="9442" actId="14100"/>
          <ac:spMkLst>
            <pc:docMk/>
            <pc:sldMk cId="844106790" sldId="298"/>
            <ac:spMk id="2" creationId="{B4A05E21-D695-8DD8-13B8-55FBA09CE04D}"/>
          </ac:spMkLst>
        </pc:spChg>
        <pc:spChg chg="mod">
          <ac:chgData name="Floriane JOERTZ" userId="2879c745-8ae2-4232-88d3-777cf2eadec6" providerId="ADAL" clId="{753028AB-C0C4-46C4-B05B-03FA2CAE41C4}" dt="2025-09-18T09:11:45.172" v="10861" actId="2711"/>
          <ac:spMkLst>
            <pc:docMk/>
            <pc:sldMk cId="844106790" sldId="298"/>
            <ac:spMk id="3" creationId="{60C3B19D-8B88-9BE4-BA20-08359499DD3F}"/>
          </ac:spMkLst>
        </pc:spChg>
      </pc:sldChg>
      <pc:sldChg chg="addSp delSp modSp new mod modTransition addAnim delAnim modAnim">
        <pc:chgData name="Floriane JOERTZ" userId="2879c745-8ae2-4232-88d3-777cf2eadec6" providerId="ADAL" clId="{753028AB-C0C4-46C4-B05B-03FA2CAE41C4}" dt="2025-09-25T07:13:19.308" v="13292"/>
        <pc:sldMkLst>
          <pc:docMk/>
          <pc:sldMk cId="2907000887" sldId="299"/>
        </pc:sldMkLst>
        <pc:spChg chg="mod">
          <ac:chgData name="Floriane JOERTZ" userId="2879c745-8ae2-4232-88d3-777cf2eadec6" providerId="ADAL" clId="{753028AB-C0C4-46C4-B05B-03FA2CAE41C4}" dt="2025-09-18T09:09:48.940" v="10830" actId="2711"/>
          <ac:spMkLst>
            <pc:docMk/>
            <pc:sldMk cId="2907000887" sldId="299"/>
            <ac:spMk id="2" creationId="{CE565E1A-FDC8-DB05-351C-AA88ADEA4D01}"/>
          </ac:spMkLst>
        </pc:spChg>
        <pc:spChg chg="add mod">
          <ac:chgData name="Floriane JOERTZ" userId="2879c745-8ae2-4232-88d3-777cf2eadec6" providerId="ADAL" clId="{753028AB-C0C4-46C4-B05B-03FA2CAE41C4}" dt="2025-09-25T07:13:19.308" v="13292"/>
          <ac:spMkLst>
            <pc:docMk/>
            <pc:sldMk cId="2907000887" sldId="299"/>
            <ac:spMk id="3" creationId="{C826D72C-163B-BC38-6C47-AB40669ED14B}"/>
          </ac:spMkLst>
        </pc:spChg>
        <pc:spChg chg="add mod">
          <ac:chgData name="Floriane JOERTZ" userId="2879c745-8ae2-4232-88d3-777cf2eadec6" providerId="ADAL" clId="{753028AB-C0C4-46C4-B05B-03FA2CAE41C4}" dt="2025-09-16T06:52:05.068" v="9719"/>
          <ac:spMkLst>
            <pc:docMk/>
            <pc:sldMk cId="2907000887" sldId="299"/>
            <ac:spMk id="5" creationId="{828F14F0-11CA-671B-48AD-CCAFCB9EB25B}"/>
          </ac:spMkLst>
        </pc:spChg>
        <pc:spChg chg="add del mod">
          <ac:chgData name="Floriane JOERTZ" userId="2879c745-8ae2-4232-88d3-777cf2eadec6" providerId="ADAL" clId="{753028AB-C0C4-46C4-B05B-03FA2CAE41C4}" dt="2025-09-25T07:13:19.131" v="13291" actId="478"/>
          <ac:spMkLst>
            <pc:docMk/>
            <pc:sldMk cId="2907000887" sldId="299"/>
            <ac:spMk id="6" creationId="{311964CD-D37E-67C1-224B-62C1566AB2E5}"/>
          </ac:spMkLst>
        </pc:spChg>
        <pc:spChg chg="add mod">
          <ac:chgData name="Floriane JOERTZ" userId="2879c745-8ae2-4232-88d3-777cf2eadec6" providerId="ADAL" clId="{753028AB-C0C4-46C4-B05B-03FA2CAE41C4}" dt="2025-09-16T07:09:15.475" v="10068" actId="207"/>
          <ac:spMkLst>
            <pc:docMk/>
            <pc:sldMk cId="2907000887" sldId="299"/>
            <ac:spMk id="7" creationId="{F1F04999-006B-24C0-BF86-DB98FBBDB90A}"/>
          </ac:spMkLst>
        </pc:spChg>
        <pc:spChg chg="add mod ord">
          <ac:chgData name="Floriane JOERTZ" userId="2879c745-8ae2-4232-88d3-777cf2eadec6" providerId="ADAL" clId="{753028AB-C0C4-46C4-B05B-03FA2CAE41C4}" dt="2025-09-16T07:09:20.387" v="10069" actId="207"/>
          <ac:spMkLst>
            <pc:docMk/>
            <pc:sldMk cId="2907000887" sldId="299"/>
            <ac:spMk id="8" creationId="{0738A649-EDC0-E040-613C-9ABC6C339033}"/>
          </ac:spMkLst>
        </pc:spChg>
        <pc:spChg chg="add mod ord">
          <ac:chgData name="Floriane JOERTZ" userId="2879c745-8ae2-4232-88d3-777cf2eadec6" providerId="ADAL" clId="{753028AB-C0C4-46C4-B05B-03FA2CAE41C4}" dt="2025-09-16T07:09:41.837" v="10075" actId="1076"/>
          <ac:spMkLst>
            <pc:docMk/>
            <pc:sldMk cId="2907000887" sldId="299"/>
            <ac:spMk id="9" creationId="{262E6CD9-14BD-C48F-2B2E-DC91F2EFE4D6}"/>
          </ac:spMkLst>
        </pc:spChg>
        <pc:spChg chg="add del mod">
          <ac:chgData name="Floriane JOERTZ" userId="2879c745-8ae2-4232-88d3-777cf2eadec6" providerId="ADAL" clId="{753028AB-C0C4-46C4-B05B-03FA2CAE41C4}" dt="2025-09-16T07:11:59.800" v="10159" actId="478"/>
          <ac:spMkLst>
            <pc:docMk/>
            <pc:sldMk cId="2907000887" sldId="299"/>
            <ac:spMk id="10" creationId="{61BEF1F7-AFED-D8BB-B4A9-12C3C4351AB1}"/>
          </ac:spMkLst>
        </pc:spChg>
        <pc:spChg chg="add del mod">
          <ac:chgData name="Floriane JOERTZ" userId="2879c745-8ae2-4232-88d3-777cf2eadec6" providerId="ADAL" clId="{753028AB-C0C4-46C4-B05B-03FA2CAE41C4}" dt="2025-09-16T07:11:59.456" v="10158" actId="478"/>
          <ac:spMkLst>
            <pc:docMk/>
            <pc:sldMk cId="2907000887" sldId="299"/>
            <ac:spMk id="11" creationId="{CA97F1DD-739E-D590-E86C-0D50D1D944F3}"/>
          </ac:spMkLst>
        </pc:spChg>
        <pc:spChg chg="add mod">
          <ac:chgData name="Floriane JOERTZ" userId="2879c745-8ae2-4232-88d3-777cf2eadec6" providerId="ADAL" clId="{753028AB-C0C4-46C4-B05B-03FA2CAE41C4}" dt="2025-09-16T07:10:11.478" v="10098" actId="20577"/>
          <ac:spMkLst>
            <pc:docMk/>
            <pc:sldMk cId="2907000887" sldId="299"/>
            <ac:spMk id="12" creationId="{B544758E-0B44-DA85-6DE3-622FFCC694DB}"/>
          </ac:spMkLst>
        </pc:spChg>
        <pc:spChg chg="add mod">
          <ac:chgData name="Floriane JOERTZ" userId="2879c745-8ae2-4232-88d3-777cf2eadec6" providerId="ADAL" clId="{753028AB-C0C4-46C4-B05B-03FA2CAE41C4}" dt="2025-09-16T07:07:58.253" v="10058" actId="20577"/>
          <ac:spMkLst>
            <pc:docMk/>
            <pc:sldMk cId="2907000887" sldId="299"/>
            <ac:spMk id="13" creationId="{AAB7B8D1-8A8E-889F-62CF-4AA31731F7F4}"/>
          </ac:spMkLst>
        </pc:spChg>
        <pc:spChg chg="add mod ord">
          <ac:chgData name="Floriane JOERTZ" userId="2879c745-8ae2-4232-88d3-777cf2eadec6" providerId="ADAL" clId="{753028AB-C0C4-46C4-B05B-03FA2CAE41C4}" dt="2025-09-16T07:09:00.506" v="10067" actId="1076"/>
          <ac:spMkLst>
            <pc:docMk/>
            <pc:sldMk cId="2907000887" sldId="299"/>
            <ac:spMk id="14" creationId="{D3F07085-A3F7-F6AA-6B28-AF09233A3099}"/>
          </ac:spMkLst>
        </pc:spChg>
        <pc:spChg chg="add mod">
          <ac:chgData name="Floriane JOERTZ" userId="2879c745-8ae2-4232-88d3-777cf2eadec6" providerId="ADAL" clId="{753028AB-C0C4-46C4-B05B-03FA2CAE41C4}" dt="2025-09-16T07:10:32.963" v="10146" actId="1076"/>
          <ac:spMkLst>
            <pc:docMk/>
            <pc:sldMk cId="2907000887" sldId="299"/>
            <ac:spMk id="15" creationId="{40B1FB95-1472-0288-DB64-BBE4A34566A3}"/>
          </ac:spMkLst>
        </pc:spChg>
        <pc:cxnChg chg="add mod">
          <ac:chgData name="Floriane JOERTZ" userId="2879c745-8ae2-4232-88d3-777cf2eadec6" providerId="ADAL" clId="{753028AB-C0C4-46C4-B05B-03FA2CAE41C4}" dt="2025-09-16T07:10:54.872" v="10150" actId="208"/>
          <ac:cxnSpMkLst>
            <pc:docMk/>
            <pc:sldMk cId="2907000887" sldId="299"/>
            <ac:cxnSpMk id="17" creationId="{65EDDC0E-13A9-E618-5F7E-5EA155037362}"/>
          </ac:cxnSpMkLst>
        </pc:cxnChg>
      </pc:sldChg>
      <pc:sldChg chg="addSp delSp modSp add mod modTransition">
        <pc:chgData name="Floriane JOERTZ" userId="2879c745-8ae2-4232-88d3-777cf2eadec6" providerId="ADAL" clId="{753028AB-C0C4-46C4-B05B-03FA2CAE41C4}" dt="2025-09-25T07:12:42.358" v="13272"/>
        <pc:sldMkLst>
          <pc:docMk/>
          <pc:sldMk cId="3003506127" sldId="300"/>
        </pc:sldMkLst>
        <pc:spChg chg="add mod">
          <ac:chgData name="Floriane JOERTZ" userId="2879c745-8ae2-4232-88d3-777cf2eadec6" providerId="ADAL" clId="{753028AB-C0C4-46C4-B05B-03FA2CAE41C4}" dt="2025-09-25T07:12:42.358" v="13272"/>
          <ac:spMkLst>
            <pc:docMk/>
            <pc:sldMk cId="3003506127" sldId="300"/>
            <ac:spMk id="2" creationId="{225AFC2A-BE63-28A1-873A-87898C1B1FAA}"/>
          </ac:spMkLst>
        </pc:spChg>
        <pc:spChg chg="add mod">
          <ac:chgData name="Floriane JOERTZ" userId="2879c745-8ae2-4232-88d3-777cf2eadec6" providerId="ADAL" clId="{753028AB-C0C4-46C4-B05B-03FA2CAE41C4}" dt="2025-09-16T07:29:37.652" v="10383" actId="20577"/>
          <ac:spMkLst>
            <pc:docMk/>
            <pc:sldMk cId="3003506127" sldId="300"/>
            <ac:spMk id="4" creationId="{E680D2A6-B90C-D275-1268-89D36A8FAB8B}"/>
          </ac:spMkLst>
        </pc:spChg>
        <pc:spChg chg="add mod">
          <ac:chgData name="Floriane JOERTZ" userId="2879c745-8ae2-4232-88d3-777cf2eadec6" providerId="ADAL" clId="{753028AB-C0C4-46C4-B05B-03FA2CAE41C4}" dt="2025-09-16T07:29:43.884" v="10385"/>
          <ac:spMkLst>
            <pc:docMk/>
            <pc:sldMk cId="3003506127" sldId="300"/>
            <ac:spMk id="5" creationId="{D4557EF2-7435-2ADD-64E3-5E57E7B8E7E0}"/>
          </ac:spMkLst>
        </pc:spChg>
        <pc:spChg chg="mod">
          <ac:chgData name="Floriane JOERTZ" userId="2879c745-8ae2-4232-88d3-777cf2eadec6" providerId="ADAL" clId="{753028AB-C0C4-46C4-B05B-03FA2CAE41C4}" dt="2025-09-22T11:40:26.307" v="11022" actId="20577"/>
          <ac:spMkLst>
            <pc:docMk/>
            <pc:sldMk cId="3003506127" sldId="300"/>
            <ac:spMk id="6" creationId="{19198676-453B-A340-94ED-B457F424EDBB}"/>
          </ac:spMkLst>
        </pc:spChg>
        <pc:spChg chg="add del mod">
          <ac:chgData name="Floriane JOERTZ" userId="2879c745-8ae2-4232-88d3-777cf2eadec6" providerId="ADAL" clId="{753028AB-C0C4-46C4-B05B-03FA2CAE41C4}" dt="2025-09-25T07:12:42.125" v="13271" actId="478"/>
          <ac:spMkLst>
            <pc:docMk/>
            <pc:sldMk cId="3003506127" sldId="300"/>
            <ac:spMk id="8" creationId="{67E28756-0597-740F-1EF1-286831910B9B}"/>
          </ac:spMkLst>
        </pc:spChg>
        <pc:spChg chg="mod">
          <ac:chgData name="Floriane JOERTZ" userId="2879c745-8ae2-4232-88d3-777cf2eadec6" providerId="ADAL" clId="{753028AB-C0C4-46C4-B05B-03FA2CAE41C4}" dt="2025-09-16T07:31:44.053" v="10500" actId="20577"/>
          <ac:spMkLst>
            <pc:docMk/>
            <pc:sldMk cId="3003506127" sldId="300"/>
            <ac:spMk id="11" creationId="{080C0FFC-6D02-1A3F-915B-566B36950296}"/>
          </ac:spMkLst>
        </pc:spChg>
        <pc:spChg chg="mod">
          <ac:chgData name="Floriane JOERTZ" userId="2879c745-8ae2-4232-88d3-777cf2eadec6" providerId="ADAL" clId="{753028AB-C0C4-46C4-B05B-03FA2CAE41C4}" dt="2025-09-18T09:05:23.007" v="10762" actId="20577"/>
          <ac:spMkLst>
            <pc:docMk/>
            <pc:sldMk cId="3003506127" sldId="300"/>
            <ac:spMk id="12" creationId="{3D90127C-52CB-E2CB-1AE0-168DADCB8621}"/>
          </ac:spMkLst>
        </pc:spChg>
        <pc:spChg chg="add mod">
          <ac:chgData name="Floriane JOERTZ" userId="2879c745-8ae2-4232-88d3-777cf2eadec6" providerId="ADAL" clId="{753028AB-C0C4-46C4-B05B-03FA2CAE41C4}" dt="2025-09-16T10:14:23.419" v="10568" actId="404"/>
          <ac:spMkLst>
            <pc:docMk/>
            <pc:sldMk cId="3003506127" sldId="300"/>
            <ac:spMk id="14" creationId="{E252A650-34A8-87BD-D92D-0EC9426A5F95}"/>
          </ac:spMkLst>
        </pc:spChg>
      </pc:sldChg>
      <pc:sldChg chg="addSp delSp modSp new mod">
        <pc:chgData name="Floriane JOERTZ" userId="2879c745-8ae2-4232-88d3-777cf2eadec6" providerId="ADAL" clId="{753028AB-C0C4-46C4-B05B-03FA2CAE41C4}" dt="2025-09-25T07:13:41.829" v="13305" actId="478"/>
        <pc:sldMkLst>
          <pc:docMk/>
          <pc:sldMk cId="1824566078" sldId="301"/>
        </pc:sldMkLst>
        <pc:spChg chg="mod">
          <ac:chgData name="Floriane JOERTZ" userId="2879c745-8ae2-4232-88d3-777cf2eadec6" providerId="ADAL" clId="{753028AB-C0C4-46C4-B05B-03FA2CAE41C4}" dt="2025-09-22T08:36:40.270" v="10981" actId="1076"/>
          <ac:spMkLst>
            <pc:docMk/>
            <pc:sldMk cId="1824566078" sldId="301"/>
            <ac:spMk id="3" creationId="{1CD6D28C-39CD-E529-9815-FD790038BCF2}"/>
          </ac:spMkLst>
        </pc:spChg>
        <pc:spChg chg="add del mod">
          <ac:chgData name="Floriane JOERTZ" userId="2879c745-8ae2-4232-88d3-777cf2eadec6" providerId="ADAL" clId="{753028AB-C0C4-46C4-B05B-03FA2CAE41C4}" dt="2025-09-25T07:13:41.829" v="13305" actId="478"/>
          <ac:spMkLst>
            <pc:docMk/>
            <pc:sldMk cId="1824566078" sldId="301"/>
            <ac:spMk id="5" creationId="{16CF9B94-A290-79AC-E742-31FC5AD51572}"/>
          </ac:spMkLst>
        </pc:spChg>
      </pc:sldChg>
      <pc:sldMasterChg chg="modTransition modSldLayout">
        <pc:chgData name="Floriane JOERTZ" userId="2879c745-8ae2-4232-88d3-777cf2eadec6" providerId="ADAL" clId="{753028AB-C0C4-46C4-B05B-03FA2CAE41C4}" dt="2025-09-22T08:01:57.078" v="10862"/>
        <pc:sldMasterMkLst>
          <pc:docMk/>
          <pc:sldMasterMk cId="0" sldId="2147483648"/>
        </pc:sldMasterMkLst>
        <pc:sldLayoutChg chg="modTransition">
          <pc:chgData name="Floriane JOERTZ" userId="2879c745-8ae2-4232-88d3-777cf2eadec6" providerId="ADAL" clId="{753028AB-C0C4-46C4-B05B-03FA2CAE41C4}" dt="2025-09-22T08:01:57.078" v="10862"/>
          <pc:sldLayoutMkLst>
            <pc:docMk/>
            <pc:sldMasterMk cId="0" sldId="2147483648"/>
            <pc:sldLayoutMk cId="0" sldId="2147483661"/>
          </pc:sldLayoutMkLst>
        </pc:sldLayoutChg>
        <pc:sldLayoutChg chg="modTransition">
          <pc:chgData name="Floriane JOERTZ" userId="2879c745-8ae2-4232-88d3-777cf2eadec6" providerId="ADAL" clId="{753028AB-C0C4-46C4-B05B-03FA2CAE41C4}" dt="2025-09-22T08:01:57.078" v="10862"/>
          <pc:sldLayoutMkLst>
            <pc:docMk/>
            <pc:sldMasterMk cId="0" sldId="2147483648"/>
            <pc:sldLayoutMk cId="0" sldId="2147483662"/>
          </pc:sldLayoutMkLst>
        </pc:sldLayoutChg>
        <pc:sldLayoutChg chg="modTransition">
          <pc:chgData name="Floriane JOERTZ" userId="2879c745-8ae2-4232-88d3-777cf2eadec6" providerId="ADAL" clId="{753028AB-C0C4-46C4-B05B-03FA2CAE41C4}" dt="2025-09-22T08:01:57.078" v="10862"/>
          <pc:sldLayoutMkLst>
            <pc:docMk/>
            <pc:sldMasterMk cId="0" sldId="2147483648"/>
            <pc:sldLayoutMk cId="0" sldId="2147483663"/>
          </pc:sldLayoutMkLst>
        </pc:sldLayoutChg>
        <pc:sldLayoutChg chg="modTransition">
          <pc:chgData name="Floriane JOERTZ" userId="2879c745-8ae2-4232-88d3-777cf2eadec6" providerId="ADAL" clId="{753028AB-C0C4-46C4-B05B-03FA2CAE41C4}" dt="2025-09-22T08:01:57.078" v="10862"/>
          <pc:sldLayoutMkLst>
            <pc:docMk/>
            <pc:sldMasterMk cId="0" sldId="2147483648"/>
            <pc:sldLayoutMk cId="0" sldId="2147483664"/>
          </pc:sldLayoutMkLst>
        </pc:sldLayoutChg>
        <pc:sldLayoutChg chg="modTransition">
          <pc:chgData name="Floriane JOERTZ" userId="2879c745-8ae2-4232-88d3-777cf2eadec6" providerId="ADAL" clId="{753028AB-C0C4-46C4-B05B-03FA2CAE41C4}" dt="2025-09-22T08:01:57.078" v="10862"/>
          <pc:sldLayoutMkLst>
            <pc:docMk/>
            <pc:sldMasterMk cId="0" sldId="2147483648"/>
            <pc:sldLayoutMk cId="0" sldId="2147483665"/>
          </pc:sldLayoutMkLst>
        </pc:sldLayoutChg>
        <pc:sldLayoutChg chg="modTransition">
          <pc:chgData name="Floriane JOERTZ" userId="2879c745-8ae2-4232-88d3-777cf2eadec6" providerId="ADAL" clId="{753028AB-C0C4-46C4-B05B-03FA2CAE41C4}" dt="2025-09-22T08:01:57.078" v="10862"/>
          <pc:sldLayoutMkLst>
            <pc:docMk/>
            <pc:sldMasterMk cId="0" sldId="2147483648"/>
            <pc:sldLayoutMk cId="3624689425" sldId="2147483666"/>
          </pc:sldLayoutMkLst>
        </pc:sldLayoutChg>
      </pc:sldMasterChg>
    </pc:docChg>
  </pc:docChgLst>
  <pc:docChgLst>
    <pc:chgData name="Floriane JOERTZ" userId="2879c745-8ae2-4232-88d3-777cf2eadec6" providerId="ADAL" clId="{28243787-A7C8-46FD-928E-7BDF1E550099}"/>
    <pc:docChg chg="custSel addSld modSld">
      <pc:chgData name="Floriane JOERTZ" userId="2879c745-8ae2-4232-88d3-777cf2eadec6" providerId="ADAL" clId="{28243787-A7C8-46FD-928E-7BDF1E550099}" dt="2025-09-01T09:55:38.459" v="603" actId="478"/>
      <pc:docMkLst>
        <pc:docMk/>
      </pc:docMkLst>
      <pc:sldChg chg="addSp delSp modSp mod">
        <pc:chgData name="Floriane JOERTZ" userId="2879c745-8ae2-4232-88d3-777cf2eadec6" providerId="ADAL" clId="{28243787-A7C8-46FD-928E-7BDF1E550099}" dt="2025-09-01T09:55:38.459" v="603" actId="478"/>
        <pc:sldMkLst>
          <pc:docMk/>
          <pc:sldMk cId="0" sldId="256"/>
        </pc:sldMkLst>
        <pc:spChg chg="mod">
          <ac:chgData name="Floriane JOERTZ" userId="2879c745-8ae2-4232-88d3-777cf2eadec6" providerId="ADAL" clId="{28243787-A7C8-46FD-928E-7BDF1E550099}" dt="2025-09-01T09:29:06.231" v="9" actId="1076"/>
          <ac:spMkLst>
            <pc:docMk/>
            <pc:sldMk cId="0" sldId="256"/>
            <ac:spMk id="17" creationId="{BEC2FFCF-11DA-8B78-76D5-CA5B5D99349B}"/>
          </ac:spMkLst>
        </pc:spChg>
        <pc:spChg chg="mod">
          <ac:chgData name="Floriane JOERTZ" userId="2879c745-8ae2-4232-88d3-777cf2eadec6" providerId="ADAL" clId="{28243787-A7C8-46FD-928E-7BDF1E550099}" dt="2025-09-01T09:52:34.309" v="580" actId="1076"/>
          <ac:spMkLst>
            <pc:docMk/>
            <pc:sldMk cId="0" sldId="256"/>
            <ac:spMk id="18" creationId="{6C4B8393-D170-C0CD-AAC4-61E73EFD2DD7}"/>
          </ac:spMkLst>
        </pc:spChg>
        <pc:spChg chg="add mod">
          <ac:chgData name="Floriane JOERTZ" userId="2879c745-8ae2-4232-88d3-777cf2eadec6" providerId="ADAL" clId="{28243787-A7C8-46FD-928E-7BDF1E550099}" dt="2025-09-01T09:52:31.455" v="579" actId="1076"/>
          <ac:spMkLst>
            <pc:docMk/>
            <pc:sldMk cId="0" sldId="256"/>
            <ac:spMk id="19" creationId="{A167ECAA-6723-4901-0496-D3DD4B311C16}"/>
          </ac:spMkLst>
        </pc:spChg>
        <pc:picChg chg="mod">
          <ac:chgData name="Floriane JOERTZ" userId="2879c745-8ae2-4232-88d3-777cf2eadec6" providerId="ADAL" clId="{28243787-A7C8-46FD-928E-7BDF1E550099}" dt="2025-09-01T09:28:59.577" v="7" actId="1076"/>
          <ac:picMkLst>
            <pc:docMk/>
            <pc:sldMk cId="0" sldId="256"/>
            <ac:picMk id="4" creationId="{00000000-0000-0000-0000-000000000000}"/>
          </ac:picMkLst>
        </pc:picChg>
        <pc:picChg chg="mod">
          <ac:chgData name="Floriane JOERTZ" userId="2879c745-8ae2-4232-88d3-777cf2eadec6" providerId="ADAL" clId="{28243787-A7C8-46FD-928E-7BDF1E550099}" dt="2025-09-01T09:28:59.577" v="7" actId="1076"/>
          <ac:picMkLst>
            <pc:docMk/>
            <pc:sldMk cId="0" sldId="256"/>
            <ac:picMk id="16" creationId="{B28C83C7-1CB3-EF18-6B36-563F150CE931}"/>
          </ac:picMkLst>
        </pc:picChg>
        <pc:picChg chg="add mod">
          <ac:chgData name="Floriane JOERTZ" userId="2879c745-8ae2-4232-88d3-777cf2eadec6" providerId="ADAL" clId="{28243787-A7C8-46FD-928E-7BDF1E550099}" dt="2025-09-01T09:29:01.987" v="8" actId="1076"/>
          <ac:picMkLst>
            <pc:docMk/>
            <pc:sldMk cId="0" sldId="256"/>
            <ac:picMk id="1026" creationId="{A4291C21-5546-DFDF-F5BB-3889DA2D65BE}"/>
          </ac:picMkLst>
        </pc:picChg>
      </pc:sldChg>
      <pc:sldChg chg="addSp modSp mod">
        <pc:chgData name="Floriane JOERTZ" userId="2879c745-8ae2-4232-88d3-777cf2eadec6" providerId="ADAL" clId="{28243787-A7C8-46FD-928E-7BDF1E550099}" dt="2025-09-01T09:44:29.309" v="70" actId="1076"/>
        <pc:sldMkLst>
          <pc:docMk/>
          <pc:sldMk cId="0" sldId="280"/>
        </pc:sldMkLst>
      </pc:sldChg>
      <pc:sldChg chg="addSp modSp mod">
        <pc:chgData name="Floriane JOERTZ" userId="2879c745-8ae2-4232-88d3-777cf2eadec6" providerId="ADAL" clId="{28243787-A7C8-46FD-928E-7BDF1E550099}" dt="2025-09-01T09:45:18.950" v="221" actId="1076"/>
        <pc:sldMkLst>
          <pc:docMk/>
          <pc:sldMk cId="0" sldId="281"/>
        </pc:sldMkLst>
      </pc:sldChg>
      <pc:sldChg chg="addSp modSp add mod">
        <pc:chgData name="Floriane JOERTZ" userId="2879c745-8ae2-4232-88d3-777cf2eadec6" providerId="ADAL" clId="{28243787-A7C8-46FD-928E-7BDF1E550099}" dt="2025-09-01T09:45:47.086" v="320" actId="1076"/>
        <pc:sldMkLst>
          <pc:docMk/>
          <pc:sldMk cId="438475187" sldId="282"/>
        </pc:sldMkLst>
      </pc:sldChg>
      <pc:sldChg chg="addSp modSp add mod">
        <pc:chgData name="Floriane JOERTZ" userId="2879c745-8ae2-4232-88d3-777cf2eadec6" providerId="ADAL" clId="{28243787-A7C8-46FD-928E-7BDF1E550099}" dt="2025-09-01T09:46:57.862" v="557" actId="1076"/>
        <pc:sldMkLst>
          <pc:docMk/>
          <pc:sldMk cId="3745879147" sldId="283"/>
        </pc:sldMkLst>
      </pc:sldChg>
      <pc:sldChg chg="add">
        <pc:chgData name="Floriane JOERTZ" userId="2879c745-8ae2-4232-88d3-777cf2eadec6" providerId="ADAL" clId="{28243787-A7C8-46FD-928E-7BDF1E550099}" dt="2025-09-01T09:43:32.176" v="12"/>
        <pc:sldMkLst>
          <pc:docMk/>
          <pc:sldMk cId="3254672347" sldId="284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0FB169-03FF-45CC-B827-BB9CA56BB306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B2C2B56D-9F25-42C5-A3E9-E450A9503604}">
      <dgm:prSet phldrT="[Texte]" custT="1"/>
      <dgm:spPr/>
      <dgm:t>
        <a:bodyPr/>
        <a:lstStyle/>
        <a:p>
          <a:pPr algn="ctr"/>
          <a:r>
            <a:rPr lang="fr-BE" sz="1050" dirty="0"/>
            <a:t>Projet né en 2022 dans la commune d’</a:t>
          </a:r>
          <a:r>
            <a:rPr lang="fr-BE" sz="1050" dirty="0" err="1"/>
            <a:t>Estinnes</a:t>
          </a:r>
          <a:endParaRPr lang="fr-BE" sz="1050" dirty="0"/>
        </a:p>
      </dgm:t>
    </dgm:pt>
    <dgm:pt modelId="{A73077CB-2460-4A21-82B9-E8BAB265C212}" type="parTrans" cxnId="{D10AB405-034D-4756-87C9-D565B7E1B3E6}">
      <dgm:prSet/>
      <dgm:spPr/>
      <dgm:t>
        <a:bodyPr/>
        <a:lstStyle/>
        <a:p>
          <a:endParaRPr lang="fr-BE"/>
        </a:p>
      </dgm:t>
    </dgm:pt>
    <dgm:pt modelId="{9782028C-07ED-403F-BE9E-B34906220479}" type="sibTrans" cxnId="{D10AB405-034D-4756-87C9-D565B7E1B3E6}">
      <dgm:prSet/>
      <dgm:spPr/>
      <dgm:t>
        <a:bodyPr/>
        <a:lstStyle/>
        <a:p>
          <a:endParaRPr lang="fr-BE"/>
        </a:p>
      </dgm:t>
    </dgm:pt>
    <dgm:pt modelId="{00B56532-112B-4018-9491-EC649516C4DA}">
      <dgm:prSet phldrT="[Texte]" custT="1"/>
      <dgm:spPr/>
      <dgm:t>
        <a:bodyPr/>
        <a:lstStyle/>
        <a:p>
          <a:r>
            <a:rPr lang="fr-BE" sz="1100" dirty="0"/>
            <a:t>Première action menée sous forme de soutien scolaire auprès d’une famille de migrants</a:t>
          </a:r>
        </a:p>
      </dgm:t>
    </dgm:pt>
    <dgm:pt modelId="{500C066D-B857-47F4-A22A-93CBF9525220}" type="parTrans" cxnId="{EC31513A-9C81-4EA9-9074-9DB3FC95AD1D}">
      <dgm:prSet/>
      <dgm:spPr/>
      <dgm:t>
        <a:bodyPr/>
        <a:lstStyle/>
        <a:p>
          <a:endParaRPr lang="fr-BE"/>
        </a:p>
      </dgm:t>
    </dgm:pt>
    <dgm:pt modelId="{89D57AE7-F61A-4588-9141-1CA018B112AB}" type="sibTrans" cxnId="{EC31513A-9C81-4EA9-9074-9DB3FC95AD1D}">
      <dgm:prSet/>
      <dgm:spPr/>
      <dgm:t>
        <a:bodyPr/>
        <a:lstStyle/>
        <a:p>
          <a:endParaRPr lang="fr-BE"/>
        </a:p>
      </dgm:t>
    </dgm:pt>
    <dgm:pt modelId="{033EA539-22C8-49A7-AA32-8CAB72223C3E}">
      <dgm:prSet phldrT="[Texte]" custT="1"/>
      <dgm:spPr/>
      <dgm:t>
        <a:bodyPr/>
        <a:lstStyle/>
        <a:p>
          <a:r>
            <a:rPr lang="fr-FR" sz="1050" dirty="0"/>
            <a:t>Accueil progressif d’autres enfants en décrochage scolaire, en perte de repères, isolés</a:t>
          </a:r>
          <a:endParaRPr lang="fr-BE" sz="1050" dirty="0"/>
        </a:p>
      </dgm:t>
    </dgm:pt>
    <dgm:pt modelId="{A0FC390C-C8D5-4964-8688-DC0B62F59563}" type="parTrans" cxnId="{843D9FE9-22A1-43F8-B808-C7E51576BAAB}">
      <dgm:prSet/>
      <dgm:spPr/>
      <dgm:t>
        <a:bodyPr/>
        <a:lstStyle/>
        <a:p>
          <a:endParaRPr lang="fr-BE"/>
        </a:p>
      </dgm:t>
    </dgm:pt>
    <dgm:pt modelId="{4CE5916F-D6D3-41FC-9963-89552AC1C8C2}" type="sibTrans" cxnId="{843D9FE9-22A1-43F8-B808-C7E51576BAAB}">
      <dgm:prSet/>
      <dgm:spPr/>
      <dgm:t>
        <a:bodyPr/>
        <a:lstStyle/>
        <a:p>
          <a:endParaRPr lang="fr-BE"/>
        </a:p>
      </dgm:t>
    </dgm:pt>
    <dgm:pt modelId="{11CFD532-1A02-48D3-AEA8-EC941283ED1D}">
      <dgm:prSet phldrT="[Texte]" phldr="0" custT="1"/>
      <dgm:spPr/>
      <dgm:t>
        <a:bodyPr/>
        <a:lstStyle/>
        <a:p>
          <a:r>
            <a:rPr lang="fr-FR" sz="1100" dirty="0"/>
            <a:t>Création d’une identité collective → nom choisi : Les Ballottés</a:t>
          </a:r>
          <a:endParaRPr lang="fr-BE" sz="1100" dirty="0"/>
        </a:p>
      </dgm:t>
    </dgm:pt>
    <dgm:pt modelId="{A6E3B2EA-AE04-4D04-AF18-7BA7E19ADE87}" type="parTrans" cxnId="{5AD7D766-E6A7-4256-BAD6-8B7F8372E01C}">
      <dgm:prSet/>
      <dgm:spPr/>
      <dgm:t>
        <a:bodyPr/>
        <a:lstStyle/>
        <a:p>
          <a:endParaRPr lang="fr-BE"/>
        </a:p>
      </dgm:t>
    </dgm:pt>
    <dgm:pt modelId="{05041180-7402-48FE-88E0-98DAC80E79F6}" type="sibTrans" cxnId="{5AD7D766-E6A7-4256-BAD6-8B7F8372E01C}">
      <dgm:prSet/>
      <dgm:spPr/>
      <dgm:t>
        <a:bodyPr/>
        <a:lstStyle/>
        <a:p>
          <a:endParaRPr lang="fr-BE"/>
        </a:p>
      </dgm:t>
    </dgm:pt>
    <dgm:pt modelId="{1790ACAF-2C8B-4CBE-9C37-2472468E4AA3}" type="pres">
      <dgm:prSet presAssocID="{580FB169-03FF-45CC-B827-BB9CA56BB306}" presName="Name0" presStyleCnt="0">
        <dgm:presLayoutVars>
          <dgm:dir/>
          <dgm:resizeHandles val="exact"/>
        </dgm:presLayoutVars>
      </dgm:prSet>
      <dgm:spPr/>
    </dgm:pt>
    <dgm:pt modelId="{A9A92BD3-6632-4C45-B2AE-BB161857401D}" type="pres">
      <dgm:prSet presAssocID="{580FB169-03FF-45CC-B827-BB9CA56BB306}" presName="arrow" presStyleLbl="bgShp" presStyleIdx="0" presStyleCnt="1"/>
      <dgm:spPr/>
    </dgm:pt>
    <dgm:pt modelId="{DE919074-D460-4D50-87C0-6B3FC45DDB54}" type="pres">
      <dgm:prSet presAssocID="{580FB169-03FF-45CC-B827-BB9CA56BB306}" presName="points" presStyleCnt="0"/>
      <dgm:spPr/>
    </dgm:pt>
    <dgm:pt modelId="{13C69853-0215-4AEB-9167-59AF42840758}" type="pres">
      <dgm:prSet presAssocID="{B2C2B56D-9F25-42C5-A3E9-E450A9503604}" presName="compositeA" presStyleCnt="0"/>
      <dgm:spPr/>
    </dgm:pt>
    <dgm:pt modelId="{E2CBBFC2-5B3B-4F77-8D48-D2D0F13D1CFB}" type="pres">
      <dgm:prSet presAssocID="{B2C2B56D-9F25-42C5-A3E9-E450A9503604}" presName="textA" presStyleLbl="revTx" presStyleIdx="0" presStyleCnt="4" custScaleX="102831">
        <dgm:presLayoutVars>
          <dgm:bulletEnabled val="1"/>
        </dgm:presLayoutVars>
      </dgm:prSet>
      <dgm:spPr/>
    </dgm:pt>
    <dgm:pt modelId="{A5AE016B-26E5-47F4-9465-3D5136F8AAF8}" type="pres">
      <dgm:prSet presAssocID="{B2C2B56D-9F25-42C5-A3E9-E450A9503604}" presName="circleA" presStyleLbl="node1" presStyleIdx="0" presStyleCnt="4"/>
      <dgm:spPr>
        <a:solidFill>
          <a:schemeClr val="accent2"/>
        </a:solidFill>
      </dgm:spPr>
    </dgm:pt>
    <dgm:pt modelId="{1FCDA954-073D-4B64-B43A-BC135BF1B574}" type="pres">
      <dgm:prSet presAssocID="{B2C2B56D-9F25-42C5-A3E9-E450A9503604}" presName="spaceA" presStyleCnt="0"/>
      <dgm:spPr/>
    </dgm:pt>
    <dgm:pt modelId="{050DEED5-E2AF-4EF7-8539-FA524BC6D65B}" type="pres">
      <dgm:prSet presAssocID="{9782028C-07ED-403F-BE9E-B34906220479}" presName="space" presStyleCnt="0"/>
      <dgm:spPr/>
    </dgm:pt>
    <dgm:pt modelId="{4A131F38-90C8-407F-95CE-2F84504AB9F8}" type="pres">
      <dgm:prSet presAssocID="{00B56532-112B-4018-9491-EC649516C4DA}" presName="compositeB" presStyleCnt="0"/>
      <dgm:spPr/>
    </dgm:pt>
    <dgm:pt modelId="{E210E26A-27E8-4391-8DEA-9D56380D3CE0}" type="pres">
      <dgm:prSet presAssocID="{00B56532-112B-4018-9491-EC649516C4DA}" presName="textB" presStyleLbl="revTx" presStyleIdx="1" presStyleCnt="4" custScaleX="119607">
        <dgm:presLayoutVars>
          <dgm:bulletEnabled val="1"/>
        </dgm:presLayoutVars>
      </dgm:prSet>
      <dgm:spPr/>
    </dgm:pt>
    <dgm:pt modelId="{6D78BF6B-DDF0-4592-9CA6-2B29A6DBE7D7}" type="pres">
      <dgm:prSet presAssocID="{00B56532-112B-4018-9491-EC649516C4DA}" presName="circleB" presStyleLbl="node1" presStyleIdx="1" presStyleCnt="4"/>
      <dgm:spPr>
        <a:solidFill>
          <a:schemeClr val="accent2"/>
        </a:solidFill>
      </dgm:spPr>
    </dgm:pt>
    <dgm:pt modelId="{03CA22C5-1625-4313-8589-2ADDFA1DC8B6}" type="pres">
      <dgm:prSet presAssocID="{00B56532-112B-4018-9491-EC649516C4DA}" presName="spaceB" presStyleCnt="0"/>
      <dgm:spPr/>
    </dgm:pt>
    <dgm:pt modelId="{37F941A2-6295-4188-B565-238EE5F9CD75}" type="pres">
      <dgm:prSet presAssocID="{89D57AE7-F61A-4588-9141-1CA018B112AB}" presName="space" presStyleCnt="0"/>
      <dgm:spPr/>
    </dgm:pt>
    <dgm:pt modelId="{7EAB1A7C-3602-4187-AD30-AAA4FDC91C8E}" type="pres">
      <dgm:prSet presAssocID="{033EA539-22C8-49A7-AA32-8CAB72223C3E}" presName="compositeA" presStyleCnt="0"/>
      <dgm:spPr/>
    </dgm:pt>
    <dgm:pt modelId="{24EEEAE5-883D-4C2A-B958-A374302474D4}" type="pres">
      <dgm:prSet presAssocID="{033EA539-22C8-49A7-AA32-8CAB72223C3E}" presName="textA" presStyleLbl="revTx" presStyleIdx="2" presStyleCnt="4" custScaleX="147831" custLinFactNeighborX="173" custLinFactNeighborY="-5679">
        <dgm:presLayoutVars>
          <dgm:bulletEnabled val="1"/>
        </dgm:presLayoutVars>
      </dgm:prSet>
      <dgm:spPr/>
    </dgm:pt>
    <dgm:pt modelId="{9F1BF345-E108-4C4C-8FF4-6E61FAC2AB00}" type="pres">
      <dgm:prSet presAssocID="{033EA539-22C8-49A7-AA32-8CAB72223C3E}" presName="circleA" presStyleLbl="node1" presStyleIdx="2" presStyleCnt="4"/>
      <dgm:spPr>
        <a:solidFill>
          <a:schemeClr val="accent2"/>
        </a:solidFill>
      </dgm:spPr>
    </dgm:pt>
    <dgm:pt modelId="{8E988A27-0629-4E58-BDA6-B575C1434BDF}" type="pres">
      <dgm:prSet presAssocID="{033EA539-22C8-49A7-AA32-8CAB72223C3E}" presName="spaceA" presStyleCnt="0"/>
      <dgm:spPr/>
    </dgm:pt>
    <dgm:pt modelId="{FADE0660-48A6-48BC-BCDB-4A7CBC246202}" type="pres">
      <dgm:prSet presAssocID="{4CE5916F-D6D3-41FC-9963-89552AC1C8C2}" presName="space" presStyleCnt="0"/>
      <dgm:spPr/>
    </dgm:pt>
    <dgm:pt modelId="{B9234DEB-B915-417B-93AF-475F205DAAF6}" type="pres">
      <dgm:prSet presAssocID="{11CFD532-1A02-48D3-AEA8-EC941283ED1D}" presName="compositeB" presStyleCnt="0"/>
      <dgm:spPr/>
    </dgm:pt>
    <dgm:pt modelId="{13872C20-8B5F-401E-B9AD-5B3B5DC89D45}" type="pres">
      <dgm:prSet presAssocID="{11CFD532-1A02-48D3-AEA8-EC941283ED1D}" presName="textB" presStyleLbl="revTx" presStyleIdx="3" presStyleCnt="4">
        <dgm:presLayoutVars>
          <dgm:bulletEnabled val="1"/>
        </dgm:presLayoutVars>
      </dgm:prSet>
      <dgm:spPr/>
    </dgm:pt>
    <dgm:pt modelId="{F0879026-246F-4EEB-8BDA-03C107900F6B}" type="pres">
      <dgm:prSet presAssocID="{11CFD532-1A02-48D3-AEA8-EC941283ED1D}" presName="circleB" presStyleLbl="node1" presStyleIdx="3" presStyleCnt="4"/>
      <dgm:spPr>
        <a:solidFill>
          <a:schemeClr val="accent2"/>
        </a:solidFill>
      </dgm:spPr>
    </dgm:pt>
    <dgm:pt modelId="{0D65E82F-4887-4DA3-B083-1F332490EDB4}" type="pres">
      <dgm:prSet presAssocID="{11CFD532-1A02-48D3-AEA8-EC941283ED1D}" presName="spaceB" presStyleCnt="0"/>
      <dgm:spPr/>
    </dgm:pt>
  </dgm:ptLst>
  <dgm:cxnLst>
    <dgm:cxn modelId="{D10AB405-034D-4756-87C9-D565B7E1B3E6}" srcId="{580FB169-03FF-45CC-B827-BB9CA56BB306}" destId="{B2C2B56D-9F25-42C5-A3E9-E450A9503604}" srcOrd="0" destOrd="0" parTransId="{A73077CB-2460-4A21-82B9-E8BAB265C212}" sibTransId="{9782028C-07ED-403F-BE9E-B34906220479}"/>
    <dgm:cxn modelId="{9EC12C26-ABC9-45CF-BD50-F7AB59855EEB}" type="presOf" srcId="{580FB169-03FF-45CC-B827-BB9CA56BB306}" destId="{1790ACAF-2C8B-4CBE-9C37-2472468E4AA3}" srcOrd="0" destOrd="0" presId="urn:microsoft.com/office/officeart/2005/8/layout/hProcess11"/>
    <dgm:cxn modelId="{668B6B33-FA04-4BBA-93DF-12EEBFAA782B}" type="presOf" srcId="{11CFD532-1A02-48D3-AEA8-EC941283ED1D}" destId="{13872C20-8B5F-401E-B9AD-5B3B5DC89D45}" srcOrd="0" destOrd="0" presId="urn:microsoft.com/office/officeart/2005/8/layout/hProcess11"/>
    <dgm:cxn modelId="{EC31513A-9C81-4EA9-9074-9DB3FC95AD1D}" srcId="{580FB169-03FF-45CC-B827-BB9CA56BB306}" destId="{00B56532-112B-4018-9491-EC649516C4DA}" srcOrd="1" destOrd="0" parTransId="{500C066D-B857-47F4-A22A-93CBF9525220}" sibTransId="{89D57AE7-F61A-4588-9141-1CA018B112AB}"/>
    <dgm:cxn modelId="{AC10753F-9E9B-45BB-9677-A803A095FDAC}" type="presOf" srcId="{033EA539-22C8-49A7-AA32-8CAB72223C3E}" destId="{24EEEAE5-883D-4C2A-B958-A374302474D4}" srcOrd="0" destOrd="0" presId="urn:microsoft.com/office/officeart/2005/8/layout/hProcess11"/>
    <dgm:cxn modelId="{5AD7D766-E6A7-4256-BAD6-8B7F8372E01C}" srcId="{580FB169-03FF-45CC-B827-BB9CA56BB306}" destId="{11CFD532-1A02-48D3-AEA8-EC941283ED1D}" srcOrd="3" destOrd="0" parTransId="{A6E3B2EA-AE04-4D04-AF18-7BA7E19ADE87}" sibTransId="{05041180-7402-48FE-88E0-98DAC80E79F6}"/>
    <dgm:cxn modelId="{7A25DCBD-556C-4AA4-9105-9B2883E26323}" type="presOf" srcId="{B2C2B56D-9F25-42C5-A3E9-E450A9503604}" destId="{E2CBBFC2-5B3B-4F77-8D48-D2D0F13D1CFB}" srcOrd="0" destOrd="0" presId="urn:microsoft.com/office/officeart/2005/8/layout/hProcess11"/>
    <dgm:cxn modelId="{DE50C2C0-F80F-40F5-9C7D-378CC87244A4}" type="presOf" srcId="{00B56532-112B-4018-9491-EC649516C4DA}" destId="{E210E26A-27E8-4391-8DEA-9D56380D3CE0}" srcOrd="0" destOrd="0" presId="urn:microsoft.com/office/officeart/2005/8/layout/hProcess11"/>
    <dgm:cxn modelId="{843D9FE9-22A1-43F8-B808-C7E51576BAAB}" srcId="{580FB169-03FF-45CC-B827-BB9CA56BB306}" destId="{033EA539-22C8-49A7-AA32-8CAB72223C3E}" srcOrd="2" destOrd="0" parTransId="{A0FC390C-C8D5-4964-8688-DC0B62F59563}" sibTransId="{4CE5916F-D6D3-41FC-9963-89552AC1C8C2}"/>
    <dgm:cxn modelId="{191BB38B-23A1-49C5-9D72-EB251150C06F}" type="presParOf" srcId="{1790ACAF-2C8B-4CBE-9C37-2472468E4AA3}" destId="{A9A92BD3-6632-4C45-B2AE-BB161857401D}" srcOrd="0" destOrd="0" presId="urn:microsoft.com/office/officeart/2005/8/layout/hProcess11"/>
    <dgm:cxn modelId="{85464AF7-FD42-4E5C-9B93-26AE1D2C34A4}" type="presParOf" srcId="{1790ACAF-2C8B-4CBE-9C37-2472468E4AA3}" destId="{DE919074-D460-4D50-87C0-6B3FC45DDB54}" srcOrd="1" destOrd="0" presId="urn:microsoft.com/office/officeart/2005/8/layout/hProcess11"/>
    <dgm:cxn modelId="{B8176042-7BB2-41AB-A218-F89691C9113E}" type="presParOf" srcId="{DE919074-D460-4D50-87C0-6B3FC45DDB54}" destId="{13C69853-0215-4AEB-9167-59AF42840758}" srcOrd="0" destOrd="0" presId="urn:microsoft.com/office/officeart/2005/8/layout/hProcess11"/>
    <dgm:cxn modelId="{64615C13-36C9-4F97-924C-B21E9E8E326F}" type="presParOf" srcId="{13C69853-0215-4AEB-9167-59AF42840758}" destId="{E2CBBFC2-5B3B-4F77-8D48-D2D0F13D1CFB}" srcOrd="0" destOrd="0" presId="urn:microsoft.com/office/officeart/2005/8/layout/hProcess11"/>
    <dgm:cxn modelId="{5EC99DD5-BB40-4DC7-903B-9C90C40BD2BF}" type="presParOf" srcId="{13C69853-0215-4AEB-9167-59AF42840758}" destId="{A5AE016B-26E5-47F4-9465-3D5136F8AAF8}" srcOrd="1" destOrd="0" presId="urn:microsoft.com/office/officeart/2005/8/layout/hProcess11"/>
    <dgm:cxn modelId="{EC36FE13-7C21-491D-B1B8-049E62CE1447}" type="presParOf" srcId="{13C69853-0215-4AEB-9167-59AF42840758}" destId="{1FCDA954-073D-4B64-B43A-BC135BF1B574}" srcOrd="2" destOrd="0" presId="urn:microsoft.com/office/officeart/2005/8/layout/hProcess11"/>
    <dgm:cxn modelId="{CDFDB6D2-5B81-4872-A931-53445AEB34C7}" type="presParOf" srcId="{DE919074-D460-4D50-87C0-6B3FC45DDB54}" destId="{050DEED5-E2AF-4EF7-8539-FA524BC6D65B}" srcOrd="1" destOrd="0" presId="urn:microsoft.com/office/officeart/2005/8/layout/hProcess11"/>
    <dgm:cxn modelId="{B63DC1E9-57D1-4877-AE75-C2E99AB072E4}" type="presParOf" srcId="{DE919074-D460-4D50-87C0-6B3FC45DDB54}" destId="{4A131F38-90C8-407F-95CE-2F84504AB9F8}" srcOrd="2" destOrd="0" presId="urn:microsoft.com/office/officeart/2005/8/layout/hProcess11"/>
    <dgm:cxn modelId="{C08DA129-118C-4135-97D7-BDCB293F763E}" type="presParOf" srcId="{4A131F38-90C8-407F-95CE-2F84504AB9F8}" destId="{E210E26A-27E8-4391-8DEA-9D56380D3CE0}" srcOrd="0" destOrd="0" presId="urn:microsoft.com/office/officeart/2005/8/layout/hProcess11"/>
    <dgm:cxn modelId="{22771135-9060-4F80-93BD-77239CB12ACC}" type="presParOf" srcId="{4A131F38-90C8-407F-95CE-2F84504AB9F8}" destId="{6D78BF6B-DDF0-4592-9CA6-2B29A6DBE7D7}" srcOrd="1" destOrd="0" presId="urn:microsoft.com/office/officeart/2005/8/layout/hProcess11"/>
    <dgm:cxn modelId="{18A26585-1C01-40E0-8E76-D9512251C09A}" type="presParOf" srcId="{4A131F38-90C8-407F-95CE-2F84504AB9F8}" destId="{03CA22C5-1625-4313-8589-2ADDFA1DC8B6}" srcOrd="2" destOrd="0" presId="urn:microsoft.com/office/officeart/2005/8/layout/hProcess11"/>
    <dgm:cxn modelId="{C5B48AD0-377B-435A-9468-FC8D4583A607}" type="presParOf" srcId="{DE919074-D460-4D50-87C0-6B3FC45DDB54}" destId="{37F941A2-6295-4188-B565-238EE5F9CD75}" srcOrd="3" destOrd="0" presId="urn:microsoft.com/office/officeart/2005/8/layout/hProcess11"/>
    <dgm:cxn modelId="{16231826-8706-4098-A033-6C7CDF176BD1}" type="presParOf" srcId="{DE919074-D460-4D50-87C0-6B3FC45DDB54}" destId="{7EAB1A7C-3602-4187-AD30-AAA4FDC91C8E}" srcOrd="4" destOrd="0" presId="urn:microsoft.com/office/officeart/2005/8/layout/hProcess11"/>
    <dgm:cxn modelId="{6EE37A71-7DBB-4DC1-ACFC-BE30E32A2334}" type="presParOf" srcId="{7EAB1A7C-3602-4187-AD30-AAA4FDC91C8E}" destId="{24EEEAE5-883D-4C2A-B958-A374302474D4}" srcOrd="0" destOrd="0" presId="urn:microsoft.com/office/officeart/2005/8/layout/hProcess11"/>
    <dgm:cxn modelId="{11D93CA7-EC3D-41D6-B8A2-15D8C32FCDE5}" type="presParOf" srcId="{7EAB1A7C-3602-4187-AD30-AAA4FDC91C8E}" destId="{9F1BF345-E108-4C4C-8FF4-6E61FAC2AB00}" srcOrd="1" destOrd="0" presId="urn:microsoft.com/office/officeart/2005/8/layout/hProcess11"/>
    <dgm:cxn modelId="{9EE9BA1D-329A-490A-9B9C-F8B176A5D056}" type="presParOf" srcId="{7EAB1A7C-3602-4187-AD30-AAA4FDC91C8E}" destId="{8E988A27-0629-4E58-BDA6-B575C1434BDF}" srcOrd="2" destOrd="0" presId="urn:microsoft.com/office/officeart/2005/8/layout/hProcess11"/>
    <dgm:cxn modelId="{42AD950D-4C0A-4CF3-B105-B8F45D28FD5A}" type="presParOf" srcId="{DE919074-D460-4D50-87C0-6B3FC45DDB54}" destId="{FADE0660-48A6-48BC-BCDB-4A7CBC246202}" srcOrd="5" destOrd="0" presId="urn:microsoft.com/office/officeart/2005/8/layout/hProcess11"/>
    <dgm:cxn modelId="{D909C317-0873-4FFA-A81B-4731E3A180C3}" type="presParOf" srcId="{DE919074-D460-4D50-87C0-6B3FC45DDB54}" destId="{B9234DEB-B915-417B-93AF-475F205DAAF6}" srcOrd="6" destOrd="0" presId="urn:microsoft.com/office/officeart/2005/8/layout/hProcess11"/>
    <dgm:cxn modelId="{A1DF16BB-EA02-443C-96E6-E68F51854EA0}" type="presParOf" srcId="{B9234DEB-B915-417B-93AF-475F205DAAF6}" destId="{13872C20-8B5F-401E-B9AD-5B3B5DC89D45}" srcOrd="0" destOrd="0" presId="urn:microsoft.com/office/officeart/2005/8/layout/hProcess11"/>
    <dgm:cxn modelId="{9D47FB5D-AEA1-4207-B4B4-17EACE1FE468}" type="presParOf" srcId="{B9234DEB-B915-417B-93AF-475F205DAAF6}" destId="{F0879026-246F-4EEB-8BDA-03C107900F6B}" srcOrd="1" destOrd="0" presId="urn:microsoft.com/office/officeart/2005/8/layout/hProcess11"/>
    <dgm:cxn modelId="{A16F163C-65B5-4C71-A29D-0E65B85E58BD}" type="presParOf" srcId="{B9234DEB-B915-417B-93AF-475F205DAAF6}" destId="{0D65E82F-4887-4DA3-B083-1F332490EDB4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A92BD3-6632-4C45-B2AE-BB161857401D}">
      <dsp:nvSpPr>
        <dsp:cNvPr id="0" name=""/>
        <dsp:cNvSpPr/>
      </dsp:nvSpPr>
      <dsp:spPr>
        <a:xfrm>
          <a:off x="0" y="1096741"/>
          <a:ext cx="6855847" cy="1462322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CBBFC2-5B3B-4F77-8D48-D2D0F13D1CFB}">
      <dsp:nvSpPr>
        <dsp:cNvPr id="0" name=""/>
        <dsp:cNvSpPr/>
      </dsp:nvSpPr>
      <dsp:spPr>
        <a:xfrm>
          <a:off x="248" y="0"/>
          <a:ext cx="1307405" cy="14623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050" kern="1200" dirty="0"/>
            <a:t>Projet né en 2022 dans la commune d’</a:t>
          </a:r>
          <a:r>
            <a:rPr lang="fr-BE" sz="1050" kern="1200" dirty="0" err="1"/>
            <a:t>Estinnes</a:t>
          </a:r>
          <a:endParaRPr lang="fr-BE" sz="1050" kern="1200" dirty="0"/>
        </a:p>
      </dsp:txBody>
      <dsp:txXfrm>
        <a:off x="248" y="0"/>
        <a:ext cx="1307405" cy="1462322"/>
      </dsp:txXfrm>
    </dsp:sp>
    <dsp:sp modelId="{A5AE016B-26E5-47F4-9465-3D5136F8AAF8}">
      <dsp:nvSpPr>
        <dsp:cNvPr id="0" name=""/>
        <dsp:cNvSpPr/>
      </dsp:nvSpPr>
      <dsp:spPr>
        <a:xfrm>
          <a:off x="471160" y="1645112"/>
          <a:ext cx="365580" cy="365580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10E26A-27E8-4391-8DEA-9D56380D3CE0}">
      <dsp:nvSpPr>
        <dsp:cNvPr id="0" name=""/>
        <dsp:cNvSpPr/>
      </dsp:nvSpPr>
      <dsp:spPr>
        <a:xfrm>
          <a:off x="1371223" y="2193483"/>
          <a:ext cx="1520697" cy="14623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100" kern="1200" dirty="0"/>
            <a:t>Première action menée sous forme de soutien scolaire auprès d’une famille de migrants</a:t>
          </a:r>
        </a:p>
      </dsp:txBody>
      <dsp:txXfrm>
        <a:off x="1371223" y="2193483"/>
        <a:ext cx="1520697" cy="1462322"/>
      </dsp:txXfrm>
    </dsp:sp>
    <dsp:sp modelId="{6D78BF6B-DDF0-4592-9CA6-2B29A6DBE7D7}">
      <dsp:nvSpPr>
        <dsp:cNvPr id="0" name=""/>
        <dsp:cNvSpPr/>
      </dsp:nvSpPr>
      <dsp:spPr>
        <a:xfrm>
          <a:off x="1948782" y="1645112"/>
          <a:ext cx="365580" cy="365580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EEEAE5-883D-4C2A-B958-A374302474D4}">
      <dsp:nvSpPr>
        <dsp:cNvPr id="0" name=""/>
        <dsp:cNvSpPr/>
      </dsp:nvSpPr>
      <dsp:spPr>
        <a:xfrm>
          <a:off x="2957691" y="0"/>
          <a:ext cx="1879540" cy="14623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50" kern="1200" dirty="0"/>
            <a:t>Accueil progressif d’autres enfants en décrochage scolaire, en perte de repères, isolés</a:t>
          </a:r>
          <a:endParaRPr lang="fr-BE" sz="1050" kern="1200" dirty="0"/>
        </a:p>
      </dsp:txBody>
      <dsp:txXfrm>
        <a:off x="2957691" y="0"/>
        <a:ext cx="1879540" cy="1462322"/>
      </dsp:txXfrm>
    </dsp:sp>
    <dsp:sp modelId="{9F1BF345-E108-4C4C-8FF4-6E61FAC2AB00}">
      <dsp:nvSpPr>
        <dsp:cNvPr id="0" name=""/>
        <dsp:cNvSpPr/>
      </dsp:nvSpPr>
      <dsp:spPr>
        <a:xfrm>
          <a:off x="3712471" y="1645112"/>
          <a:ext cx="365580" cy="365580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872C20-8B5F-401E-B9AD-5B3B5DC89D45}">
      <dsp:nvSpPr>
        <dsp:cNvPr id="0" name=""/>
        <dsp:cNvSpPr/>
      </dsp:nvSpPr>
      <dsp:spPr>
        <a:xfrm>
          <a:off x="4898602" y="2193483"/>
          <a:ext cx="1271411" cy="14623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Création d’une identité collective → nom choisi : Les Ballottés</a:t>
          </a:r>
          <a:endParaRPr lang="fr-BE" sz="1100" kern="1200" dirty="0"/>
        </a:p>
      </dsp:txBody>
      <dsp:txXfrm>
        <a:off x="4898602" y="2193483"/>
        <a:ext cx="1271411" cy="1462322"/>
      </dsp:txXfrm>
    </dsp:sp>
    <dsp:sp modelId="{F0879026-246F-4EEB-8BDA-03C107900F6B}">
      <dsp:nvSpPr>
        <dsp:cNvPr id="0" name=""/>
        <dsp:cNvSpPr/>
      </dsp:nvSpPr>
      <dsp:spPr>
        <a:xfrm>
          <a:off x="5351518" y="1645112"/>
          <a:ext cx="365580" cy="365580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686084-A867-47C6-AD75-1DDDEE752A10}" type="datetimeFigureOut">
              <a:rPr lang="fr-BE" smtClean="0"/>
              <a:t>25-09-25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7EA2B-2298-487F-8C2C-C83F1E1BC02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99760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Commencer par développer le concept de vulnérabilité d’un point de vue philo et socio</a:t>
            </a:r>
          </a:p>
          <a:p>
            <a:r>
              <a:rPr lang="fr-BE" dirty="0"/>
              <a:t>Puis spécifiquement vulnérabilité parentale et voir comment celle-ci peut se rattacher aux concepts vus précédemment</a:t>
            </a:r>
          </a:p>
          <a:p>
            <a:r>
              <a:rPr lang="fr-BE" dirty="0"/>
              <a:t>Puis parentalité en contexte précaire</a:t>
            </a:r>
          </a:p>
          <a:p>
            <a:r>
              <a:rPr lang="fr-BE" dirty="0"/>
              <a:t>Voir quels sont les réseaux à disposition mais aussi les réseaux accessibles aux parents ?</a:t>
            </a:r>
          </a:p>
          <a:p>
            <a:r>
              <a:rPr lang="fr-BE" dirty="0"/>
              <a:t>Présentation d’un dispositif hors cadre institutionnel permettant de mettre l’accent sur la construction informelle de liens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B7EA2B-2298-487F-8C2C-C83F1E1BC027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84610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100" u="none" dirty="0">
                <a:latin typeface="Arial" panose="020B0604020202020204" pitchFamily="34" charset="0"/>
                <a:cs typeface="Arial" panose="020B0604020202020204" pitchFamily="34" charset="0"/>
              </a:rPr>
              <a:t>Ici </a:t>
            </a:r>
            <a:r>
              <a:rPr lang="fr-FR" sz="1100" u="none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vision philo de la vulnérabilité, où on s’interroge sur la condition humaine, nos dépendances fondamentales et ce que la justice doit garantir</a:t>
            </a:r>
            <a:endParaRPr lang="fr-FR" sz="1100" u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1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100" u="sng" dirty="0">
                <a:latin typeface="Arial" panose="020B0604020202020204" pitchFamily="34" charset="0"/>
                <a:cs typeface="Arial" panose="020B0604020202020204" pitchFamily="34" charset="0"/>
              </a:rPr>
              <a:t>Nussbaum</a:t>
            </a:r>
          </a:p>
          <a:p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Approche d’une vulnérabilité dite </a:t>
            </a:r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fondamentale et partagée par tous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3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Helvetica Neue"/>
              </a:rPr>
              <a:t>2 aspects de la vulnérabilité </a:t>
            </a:r>
            <a:r>
              <a:rPr lang="fr-BE" sz="3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vulnérabilité biologique (blessures, mortalité, </a:t>
            </a:r>
            <a:r>
              <a:rPr lang="fr-BE" sz="3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etc</a:t>
            </a:r>
            <a:r>
              <a:rPr lang="fr-BE" sz="3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,) et vulnérabilité sociale </a:t>
            </a:r>
            <a:r>
              <a:rPr lang="fr-BE" sz="11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Helvetica Neue"/>
              </a:rPr>
              <a:t>parce qu’il </a:t>
            </a:r>
            <a:r>
              <a:rPr lang="fr-BE" sz="11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Helvetica Neue"/>
              </a:rPr>
              <a:t>dépend d’un environnement social et naturel favorable </a:t>
            </a:r>
            <a:r>
              <a:rPr lang="fr-BE" sz="11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Helvetica Neue"/>
              </a:rPr>
              <a:t>pour réaliser ces potentialités</a:t>
            </a:r>
            <a:endParaRPr lang="fr-F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BE" sz="3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Helvetica Neue"/>
              </a:rPr>
              <a:t>capable et vulnérable</a:t>
            </a:r>
            <a:r>
              <a:rPr lang="fr-BE" sz="3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Helvetica Neue"/>
              </a:rPr>
              <a:t> : capable, parce qu’il dispose de </a:t>
            </a:r>
            <a:r>
              <a:rPr lang="fr-BE" sz="3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Helvetica Neue"/>
              </a:rPr>
              <a:t>potentialités à développer </a:t>
            </a:r>
            <a:r>
              <a:rPr lang="fr-BE" sz="3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Helvetica Neue"/>
              </a:rPr>
              <a:t>; vulnérable, parce que ces potentialités dépendent de l’environnement social pour être réalisées</a:t>
            </a:r>
          </a:p>
          <a:p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Limites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 : vision très générale qui risque d’ignorer la diversité et l’intensité des expériences vécues.</a:t>
            </a:r>
          </a:p>
          <a:p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Capabilité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  qui se rapproche des droits fondamentaux </a:t>
            </a:r>
            <a:endParaRPr lang="fr-B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1) de mener jusqu’à son terme une vie normalement longue 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2) d’être en bonne santé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7) de vivre avec les autres et de jouir des bases sociales du respect de soi, </a:t>
            </a:r>
          </a:p>
          <a:p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10) de pouvoir participer activement à la vie politique et de pouvoir accéder à la propriété et à un emploi sans subir de discriminations.</a:t>
            </a:r>
          </a:p>
          <a:p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000" u="sng" dirty="0">
                <a:latin typeface="Arial" panose="020B0604020202020204" pitchFamily="34" charset="0"/>
                <a:cs typeface="Arial" panose="020B0604020202020204" pitchFamily="34" charset="0"/>
              </a:rPr>
              <a:t>Honneth</a:t>
            </a:r>
          </a:p>
          <a:p>
            <a:r>
              <a:rPr lang="fr-FR" sz="1000" u="none" dirty="0">
                <a:latin typeface="Arial" panose="020B0604020202020204" pitchFamily="34" charset="0"/>
                <a:cs typeface="Arial" panose="020B0604020202020204" pitchFamily="34" charset="0"/>
              </a:rPr>
              <a:t>Vulnérabilité provient de dépendance à la reconnaissance d’autrui pour construire une identité positive</a:t>
            </a:r>
          </a:p>
          <a:p>
            <a:r>
              <a:rPr lang="fr-FR" sz="1000" u="none" dirty="0">
                <a:latin typeface="Arial" panose="020B0604020202020204" pitchFamily="34" charset="0"/>
                <a:cs typeface="Arial" panose="020B0604020202020204" pitchFamily="34" charset="0"/>
              </a:rPr>
              <a:t>Pour lui, reconnaissance prend 3 formes = l’amour (relations affectives et care), respect (droit et égalités de traitement) et estime sociale (valorisation des capacités individuelles)</a:t>
            </a: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fr-FR" sz="1000" u="none" dirty="0">
                <a:latin typeface="Arial" panose="020B0604020202020204" pitchFamily="34" charset="0"/>
                <a:cs typeface="Arial" panose="020B0604020202020204" pitchFamily="34" charset="0"/>
              </a:rPr>
              <a:t>Manque de ces expériences = dénis de reconnaissance qui peuvent mener à des vulnérabilités problématiques &gt;&lt; vulnérabilités fondamentales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fr-FR" sz="1000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509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74AA0-EAFD-0A30-D539-15C55DA0E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88AE414-77E7-D5EE-A94B-4F88962DED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6613A86-21AB-421B-1DC9-010C8053E4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Ici -&gt; aspect socio de la vulnérabilité qui s’intéresse aux mécanismes contextuels et sociaux de la vulnérabilité et comment elle se manifeste concrètement dans nos sociétés</a:t>
            </a:r>
          </a:p>
          <a:p>
            <a:endParaRPr lang="fr-BE" dirty="0"/>
          </a:p>
          <a:p>
            <a:r>
              <a:rPr lang="fr-BE" dirty="0"/>
              <a:t>Axes de</a:t>
            </a:r>
            <a:r>
              <a:rPr lang="fr-BE" b="1" dirty="0"/>
              <a:t> </a:t>
            </a:r>
            <a:r>
              <a:rPr lang="fr-BE" b="0" dirty="0"/>
              <a:t>l’intégration à la société salariale</a:t>
            </a:r>
            <a:r>
              <a:rPr lang="fr-BE" b="1" dirty="0"/>
              <a:t>, intégration professionnelle </a:t>
            </a:r>
            <a:r>
              <a:rPr lang="fr-BE" dirty="0"/>
              <a:t>(</a:t>
            </a:r>
            <a:r>
              <a:rPr lang="fr-BE" b="1" dirty="0"/>
              <a:t>ressources, personnelles,  </a:t>
            </a:r>
            <a:r>
              <a:rPr lang="fr-BE" b="1" dirty="0" err="1"/>
              <a:t>materielles</a:t>
            </a:r>
            <a:r>
              <a:rPr lang="fr-BE" b="1" dirty="0"/>
              <a:t>, familiales, mais aussi éducation, scolarité</a:t>
            </a:r>
            <a:r>
              <a:rPr lang="fr-BE" dirty="0"/>
              <a:t>) </a:t>
            </a:r>
          </a:p>
          <a:p>
            <a:r>
              <a:rPr lang="fr-BE" dirty="0"/>
              <a:t>de </a:t>
            </a:r>
            <a:r>
              <a:rPr lang="fr-BE" b="1" dirty="0"/>
              <a:t>l’insertion sociale (soutien familiaux et sociaux) protection sociale </a:t>
            </a:r>
          </a:p>
          <a:p>
            <a:endParaRPr lang="fr-BE" dirty="0"/>
          </a:p>
          <a:p>
            <a:r>
              <a:rPr lang="fr-BE" dirty="0"/>
              <a:t>Vulnérabilité : zone intermédiaire, à la frontière entre intégration et désaffiliation avec des individus / groupes qui ne </a:t>
            </a:r>
            <a:r>
              <a:rPr lang="fr-BE" b="1" dirty="0"/>
              <a:t>bénéficient pas d’une intégration stable </a:t>
            </a:r>
            <a:r>
              <a:rPr lang="fr-BE" dirty="0"/>
              <a:t>dans la société et qui sont exposés, </a:t>
            </a:r>
            <a:r>
              <a:rPr lang="fr-BE" b="1" dirty="0"/>
              <a:t>sans protections durables </a:t>
            </a:r>
            <a:r>
              <a:rPr lang="fr-BE" dirty="0"/>
              <a:t>aux aléas de l’existence</a:t>
            </a:r>
          </a:p>
          <a:p>
            <a:endParaRPr lang="fr-BE" dirty="0"/>
          </a:p>
          <a:p>
            <a:r>
              <a:rPr lang="fr-BE" b="1" dirty="0"/>
              <a:t>Désaffiliation</a:t>
            </a:r>
            <a:r>
              <a:rPr lang="fr-BE" dirty="0"/>
              <a:t> : processus de </a:t>
            </a:r>
            <a:r>
              <a:rPr lang="fr-BE" b="1" dirty="0"/>
              <a:t>décrochage / déliaison /</a:t>
            </a:r>
            <a:r>
              <a:rPr lang="fr-BE" dirty="0"/>
              <a:t>dégradation progressive des liens stables susceptibles de fonctionner comme des protections</a:t>
            </a:r>
          </a:p>
          <a:p>
            <a:endParaRPr lang="fr-BE" dirty="0"/>
          </a:p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b="1" dirty="0"/>
              <a:t>Vulnérabilité n’est pas un état </a:t>
            </a:r>
            <a:r>
              <a:rPr lang="fr-BE" dirty="0"/>
              <a:t>mais un </a:t>
            </a:r>
            <a:r>
              <a:rPr lang="fr-BE" b="1" dirty="0"/>
              <a:t>processus</a:t>
            </a:r>
            <a:r>
              <a:rPr lang="fr-BE" dirty="0"/>
              <a:t> inscrit dans la </a:t>
            </a:r>
            <a:r>
              <a:rPr lang="fr-BE" b="1" dirty="0"/>
              <a:t>trajectoire des individus</a:t>
            </a:r>
            <a:r>
              <a:rPr lang="fr-BE" dirty="0"/>
              <a:t>, une </a:t>
            </a:r>
            <a:r>
              <a:rPr lang="fr-BE" b="1" dirty="0"/>
              <a:t>accumulation de situations / difficultés rencontrées</a:t>
            </a:r>
          </a:p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BE" b="1" dirty="0"/>
          </a:p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b="1" dirty="0"/>
              <a:t> + Paugam s’intéresse, dans ses travaux, à cette zone d’assistance mais insiste sur le rôle du regard social</a:t>
            </a:r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624655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Comme Castel mais aussi reconnaissance. </a:t>
            </a:r>
          </a:p>
          <a:p>
            <a:r>
              <a:rPr lang="fr-BE" b="1" dirty="0"/>
              <a:t>Protection</a:t>
            </a:r>
            <a:r>
              <a:rPr lang="fr-BE" dirty="0"/>
              <a:t> : ensemble des </a:t>
            </a:r>
            <a:r>
              <a:rPr lang="fr-BE" b="1" dirty="0"/>
              <a:t>ressources</a:t>
            </a:r>
            <a:r>
              <a:rPr lang="fr-BE" dirty="0"/>
              <a:t> que l’individu peut mobiliser face aux difficultés (castel)</a:t>
            </a:r>
          </a:p>
          <a:p>
            <a:endParaRPr lang="fr-BE" dirty="0"/>
          </a:p>
          <a:p>
            <a:r>
              <a:rPr lang="fr-BE" b="1" dirty="0"/>
              <a:t>Reconnaissance</a:t>
            </a:r>
            <a:r>
              <a:rPr lang="fr-BE" dirty="0"/>
              <a:t> : interaction sociale qui stimule l’individu, </a:t>
            </a:r>
            <a:r>
              <a:rPr lang="fr-BE" b="1" dirty="0"/>
              <a:t>considération et valorisation par le regard des autres</a:t>
            </a:r>
            <a:r>
              <a:rPr lang="fr-BE" dirty="0"/>
              <a:t>.</a:t>
            </a:r>
          </a:p>
          <a:p>
            <a:endParaRPr lang="fr-BE" dirty="0"/>
          </a:p>
          <a:p>
            <a:endParaRPr lang="fr-BE" dirty="0"/>
          </a:p>
          <a:p>
            <a:r>
              <a:rPr lang="fr-BE" dirty="0"/>
              <a:t>Disqualification sociale : stigmatisation, jugement social négatif</a:t>
            </a: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B7EA2B-2298-487F-8C2C-C83F1E1BC027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28675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b="1" dirty="0"/>
              <a:t>Approche globale </a:t>
            </a:r>
            <a:r>
              <a:rPr lang="fr-BE" dirty="0"/>
              <a:t>permet d’éviter </a:t>
            </a:r>
            <a:r>
              <a:rPr lang="fr-BE" b="1" dirty="0"/>
              <a:t>un double risque </a:t>
            </a:r>
            <a:r>
              <a:rPr lang="fr-BE" dirty="0"/>
              <a:t>dans la considération de la vulnérabilité </a:t>
            </a:r>
          </a:p>
          <a:p>
            <a:endParaRPr lang="fr-BE" dirty="0"/>
          </a:p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dirty="0"/>
              <a:t>La vulnérabilité fondamentale permet de considérer que tout individu peut être vulnérable</a:t>
            </a:r>
            <a:r>
              <a:rPr lang="fr-BE" b="0" dirty="0"/>
              <a:t> mais risque de donner </a:t>
            </a:r>
            <a:r>
              <a:rPr lang="fr-BE" b="1" dirty="0"/>
              <a:t>une interprétation trop grande</a:t>
            </a:r>
            <a:r>
              <a:rPr lang="fr-BE" dirty="0"/>
              <a:t>, trop floue de cette notion.</a:t>
            </a:r>
          </a:p>
          <a:p>
            <a:endParaRPr lang="fr-BE" dirty="0"/>
          </a:p>
          <a:p>
            <a:r>
              <a:rPr lang="fr-BE" dirty="0"/>
              <a:t>La vulnérabilité problématique permet de </a:t>
            </a:r>
            <a:r>
              <a:rPr lang="fr-BE" b="1" dirty="0"/>
              <a:t>rendre compte de formes particulière de vulnérabilité et la manière dont elles évoluent mais risque de considérer quelle est la</a:t>
            </a:r>
            <a:r>
              <a:rPr lang="fr-BE" b="0" dirty="0"/>
              <a:t> </a:t>
            </a:r>
            <a:r>
              <a:rPr lang="fr-BE" b="1" dirty="0"/>
              <a:t>propriété exclusive de certains groupes sociaux et favoriser leur stigmatisation </a:t>
            </a:r>
            <a:r>
              <a:rPr lang="fr-BE" dirty="0"/>
              <a:t>tout en </a:t>
            </a:r>
            <a:r>
              <a:rPr lang="fr-BE" b="1" dirty="0"/>
              <a:t>invisibilisant d’autres contextes</a:t>
            </a:r>
            <a:r>
              <a:rPr lang="fr-BE" dirty="0"/>
              <a:t>.</a:t>
            </a:r>
          </a:p>
          <a:p>
            <a:endParaRPr lang="fr-BE" dirty="0"/>
          </a:p>
          <a:p>
            <a:endParaRPr lang="fr-BE" dirty="0"/>
          </a:p>
          <a:p>
            <a:r>
              <a:rPr lang="fr-BE" dirty="0"/>
              <a:t>Vulnérabilité – capacité : agir sur le sujet </a:t>
            </a:r>
          </a:p>
          <a:p>
            <a:r>
              <a:rPr lang="fr-BE" dirty="0"/>
              <a:t>Vulnérabilité – exposition : agir sur l’environnement  (Armstrong)</a:t>
            </a: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B7EA2B-2298-487F-8C2C-C83F1E1BC027}" type="slidenum">
              <a:rPr lang="fr-BE" smtClean="0"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190150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Ainsi la prise en considération de ce double aspect permet une compréhension globale des situations de vulnérabilité</a:t>
            </a:r>
          </a:p>
          <a:p>
            <a:endParaRPr lang="fr-FR" dirty="0"/>
          </a:p>
          <a:p>
            <a:r>
              <a:rPr lang="fr-FR" dirty="0"/>
              <a:t>Vulnérabilité fondamentale : un état </a:t>
            </a:r>
          </a:p>
          <a:p>
            <a:r>
              <a:rPr lang="fr-FR" dirty="0"/>
              <a:t>Vulnérabilité problématique : une situation</a:t>
            </a:r>
          </a:p>
        </p:txBody>
      </p:sp>
    </p:spTree>
    <p:extLst>
      <p:ext uri="{BB962C8B-B14F-4D97-AF65-F5344CB8AC3E}">
        <p14:creationId xmlns:p14="http://schemas.microsoft.com/office/powerpoint/2010/main" val="25948149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Ces =/= conceptions de la vulnérabilité (philo, socio, parentale) vont se rejoindre dans un contexte bien particulier </a:t>
            </a:r>
            <a:r>
              <a:rPr lang="fr-BE" dirty="0">
                <a:sym typeface="Wingdings" panose="05000000000000000000" pitchFamily="2" charset="2"/>
              </a:rPr>
              <a:t> celui de la précarité </a:t>
            </a: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B7EA2B-2298-487F-8C2C-C83F1E1BC027}" type="slidenum">
              <a:rPr lang="fr-BE" smtClean="0"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664852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Dans vocabulaire courant, vulnérabilité est associée à précarité</a:t>
            </a:r>
          </a:p>
          <a:p>
            <a:endParaRPr lang="fr-BE"/>
          </a:p>
          <a:p>
            <a:r>
              <a:rPr lang="fr-BE"/>
              <a:t>Pour </a:t>
            </a:r>
            <a:r>
              <a:rPr lang="fr-BE" dirty="0"/>
              <a:t>rappel -&gt; personne précaire = déf slide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B7EA2B-2298-487F-8C2C-C83F1E1BC027}" type="slidenum">
              <a:rPr lang="fr-BE" smtClean="0"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09499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C40C4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80808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864"/>
              </a:lnSpc>
            </a:pPr>
            <a:endParaRPr spc="-2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7747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C40C4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80808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864"/>
              </a:lnSpc>
            </a:pPr>
            <a:endParaRPr spc="-2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7747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7772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780274"/>
            <a:ext cx="9143999" cy="77724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580630"/>
            <a:ext cx="9143999" cy="277368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1708404" y="1363980"/>
            <a:ext cx="5862955" cy="3997960"/>
          </a:xfrm>
          <a:custGeom>
            <a:avLst/>
            <a:gdLst/>
            <a:ahLst/>
            <a:cxnLst/>
            <a:rect l="l" t="t" r="r" b="b"/>
            <a:pathLst>
              <a:path w="5862955" h="3997960">
                <a:moveTo>
                  <a:pt x="3864102" y="0"/>
                </a:moveTo>
                <a:lnTo>
                  <a:pt x="3864102" y="999363"/>
                </a:lnTo>
                <a:lnTo>
                  <a:pt x="0" y="999363"/>
                </a:lnTo>
                <a:lnTo>
                  <a:pt x="0" y="2998089"/>
                </a:lnTo>
                <a:lnTo>
                  <a:pt x="3864102" y="2998089"/>
                </a:lnTo>
                <a:lnTo>
                  <a:pt x="3864102" y="3997452"/>
                </a:lnTo>
                <a:lnTo>
                  <a:pt x="5862828" y="1998726"/>
                </a:lnTo>
                <a:lnTo>
                  <a:pt x="3864102" y="0"/>
                </a:lnTo>
                <a:close/>
              </a:path>
            </a:pathLst>
          </a:custGeom>
          <a:solidFill>
            <a:srgbClr val="CAE1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194054" y="2490977"/>
            <a:ext cx="3289300" cy="1743710"/>
          </a:xfrm>
          <a:custGeom>
            <a:avLst/>
            <a:gdLst/>
            <a:ahLst/>
            <a:cxnLst/>
            <a:rect l="l" t="t" r="r" b="b"/>
            <a:pathLst>
              <a:path w="3289300" h="1743710">
                <a:moveTo>
                  <a:pt x="2998216" y="0"/>
                </a:moveTo>
                <a:lnTo>
                  <a:pt x="290576" y="0"/>
                </a:lnTo>
                <a:lnTo>
                  <a:pt x="243431" y="3801"/>
                </a:lnTo>
                <a:lnTo>
                  <a:pt x="198713" y="14809"/>
                </a:lnTo>
                <a:lnTo>
                  <a:pt x="157018" y="32424"/>
                </a:lnTo>
                <a:lnTo>
                  <a:pt x="118945" y="56050"/>
                </a:lnTo>
                <a:lnTo>
                  <a:pt x="85090" y="85090"/>
                </a:lnTo>
                <a:lnTo>
                  <a:pt x="56050" y="118945"/>
                </a:lnTo>
                <a:lnTo>
                  <a:pt x="32424" y="157018"/>
                </a:lnTo>
                <a:lnTo>
                  <a:pt x="14809" y="198713"/>
                </a:lnTo>
                <a:lnTo>
                  <a:pt x="3801" y="243431"/>
                </a:lnTo>
                <a:lnTo>
                  <a:pt x="0" y="290575"/>
                </a:lnTo>
                <a:lnTo>
                  <a:pt x="0" y="1452880"/>
                </a:lnTo>
                <a:lnTo>
                  <a:pt x="3801" y="1500024"/>
                </a:lnTo>
                <a:lnTo>
                  <a:pt x="14809" y="1544742"/>
                </a:lnTo>
                <a:lnTo>
                  <a:pt x="32424" y="1586437"/>
                </a:lnTo>
                <a:lnTo>
                  <a:pt x="56050" y="1624510"/>
                </a:lnTo>
                <a:lnTo>
                  <a:pt x="85090" y="1658366"/>
                </a:lnTo>
                <a:lnTo>
                  <a:pt x="118945" y="1687405"/>
                </a:lnTo>
                <a:lnTo>
                  <a:pt x="157018" y="1711031"/>
                </a:lnTo>
                <a:lnTo>
                  <a:pt x="198713" y="1728646"/>
                </a:lnTo>
                <a:lnTo>
                  <a:pt x="243431" y="1739654"/>
                </a:lnTo>
                <a:lnTo>
                  <a:pt x="290576" y="1743456"/>
                </a:lnTo>
                <a:lnTo>
                  <a:pt x="2998216" y="1743456"/>
                </a:lnTo>
                <a:lnTo>
                  <a:pt x="3045360" y="1739654"/>
                </a:lnTo>
                <a:lnTo>
                  <a:pt x="3090078" y="1728646"/>
                </a:lnTo>
                <a:lnTo>
                  <a:pt x="3131773" y="1711031"/>
                </a:lnTo>
                <a:lnTo>
                  <a:pt x="3169846" y="1687405"/>
                </a:lnTo>
                <a:lnTo>
                  <a:pt x="3203702" y="1658366"/>
                </a:lnTo>
                <a:lnTo>
                  <a:pt x="3232741" y="1624510"/>
                </a:lnTo>
                <a:lnTo>
                  <a:pt x="3256367" y="1586437"/>
                </a:lnTo>
                <a:lnTo>
                  <a:pt x="3273982" y="1544742"/>
                </a:lnTo>
                <a:lnTo>
                  <a:pt x="3284990" y="1500024"/>
                </a:lnTo>
                <a:lnTo>
                  <a:pt x="3288792" y="1452880"/>
                </a:lnTo>
                <a:lnTo>
                  <a:pt x="3288792" y="290575"/>
                </a:lnTo>
                <a:lnTo>
                  <a:pt x="3284990" y="243431"/>
                </a:lnTo>
                <a:lnTo>
                  <a:pt x="3273982" y="198713"/>
                </a:lnTo>
                <a:lnTo>
                  <a:pt x="3256367" y="157018"/>
                </a:lnTo>
                <a:lnTo>
                  <a:pt x="3232741" y="118945"/>
                </a:lnTo>
                <a:lnTo>
                  <a:pt x="3203702" y="85089"/>
                </a:lnTo>
                <a:lnTo>
                  <a:pt x="3169846" y="56050"/>
                </a:lnTo>
                <a:lnTo>
                  <a:pt x="3131773" y="32424"/>
                </a:lnTo>
                <a:lnTo>
                  <a:pt x="3090078" y="14809"/>
                </a:lnTo>
                <a:lnTo>
                  <a:pt x="3045360" y="3801"/>
                </a:lnTo>
                <a:lnTo>
                  <a:pt x="2998216" y="0"/>
                </a:lnTo>
                <a:close/>
              </a:path>
            </a:pathLst>
          </a:custGeom>
          <a:solidFill>
            <a:srgbClr val="00AB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194054" y="2490977"/>
            <a:ext cx="3289300" cy="1743710"/>
          </a:xfrm>
          <a:custGeom>
            <a:avLst/>
            <a:gdLst/>
            <a:ahLst/>
            <a:cxnLst/>
            <a:rect l="l" t="t" r="r" b="b"/>
            <a:pathLst>
              <a:path w="3289300" h="1743710">
                <a:moveTo>
                  <a:pt x="0" y="290575"/>
                </a:moveTo>
                <a:lnTo>
                  <a:pt x="3801" y="243431"/>
                </a:lnTo>
                <a:lnTo>
                  <a:pt x="14809" y="198713"/>
                </a:lnTo>
                <a:lnTo>
                  <a:pt x="32424" y="157018"/>
                </a:lnTo>
                <a:lnTo>
                  <a:pt x="56050" y="118945"/>
                </a:lnTo>
                <a:lnTo>
                  <a:pt x="85090" y="85090"/>
                </a:lnTo>
                <a:lnTo>
                  <a:pt x="118945" y="56050"/>
                </a:lnTo>
                <a:lnTo>
                  <a:pt x="157018" y="32424"/>
                </a:lnTo>
                <a:lnTo>
                  <a:pt x="198713" y="14809"/>
                </a:lnTo>
                <a:lnTo>
                  <a:pt x="243431" y="3801"/>
                </a:lnTo>
                <a:lnTo>
                  <a:pt x="290576" y="0"/>
                </a:lnTo>
                <a:lnTo>
                  <a:pt x="2998216" y="0"/>
                </a:lnTo>
                <a:lnTo>
                  <a:pt x="3045360" y="3801"/>
                </a:lnTo>
                <a:lnTo>
                  <a:pt x="3090078" y="14809"/>
                </a:lnTo>
                <a:lnTo>
                  <a:pt x="3131773" y="32424"/>
                </a:lnTo>
                <a:lnTo>
                  <a:pt x="3169846" y="56050"/>
                </a:lnTo>
                <a:lnTo>
                  <a:pt x="3203702" y="85089"/>
                </a:lnTo>
                <a:lnTo>
                  <a:pt x="3232741" y="118945"/>
                </a:lnTo>
                <a:lnTo>
                  <a:pt x="3256367" y="157018"/>
                </a:lnTo>
                <a:lnTo>
                  <a:pt x="3273982" y="198713"/>
                </a:lnTo>
                <a:lnTo>
                  <a:pt x="3284990" y="243431"/>
                </a:lnTo>
                <a:lnTo>
                  <a:pt x="3288792" y="290575"/>
                </a:lnTo>
                <a:lnTo>
                  <a:pt x="3288792" y="1452880"/>
                </a:lnTo>
                <a:lnTo>
                  <a:pt x="3284990" y="1500024"/>
                </a:lnTo>
                <a:lnTo>
                  <a:pt x="3273982" y="1544742"/>
                </a:lnTo>
                <a:lnTo>
                  <a:pt x="3256367" y="1586437"/>
                </a:lnTo>
                <a:lnTo>
                  <a:pt x="3232741" y="1624510"/>
                </a:lnTo>
                <a:lnTo>
                  <a:pt x="3203702" y="1658366"/>
                </a:lnTo>
                <a:lnTo>
                  <a:pt x="3169846" y="1687405"/>
                </a:lnTo>
                <a:lnTo>
                  <a:pt x="3131773" y="1711031"/>
                </a:lnTo>
                <a:lnTo>
                  <a:pt x="3090078" y="1728646"/>
                </a:lnTo>
                <a:lnTo>
                  <a:pt x="3045360" y="1739654"/>
                </a:lnTo>
                <a:lnTo>
                  <a:pt x="2998216" y="1743456"/>
                </a:lnTo>
                <a:lnTo>
                  <a:pt x="290576" y="1743456"/>
                </a:lnTo>
                <a:lnTo>
                  <a:pt x="243431" y="1739654"/>
                </a:lnTo>
                <a:lnTo>
                  <a:pt x="198713" y="1728646"/>
                </a:lnTo>
                <a:lnTo>
                  <a:pt x="157018" y="1711031"/>
                </a:lnTo>
                <a:lnTo>
                  <a:pt x="118945" y="1687405"/>
                </a:lnTo>
                <a:lnTo>
                  <a:pt x="85090" y="1658366"/>
                </a:lnTo>
                <a:lnTo>
                  <a:pt x="56050" y="1624510"/>
                </a:lnTo>
                <a:lnTo>
                  <a:pt x="32424" y="1586437"/>
                </a:lnTo>
                <a:lnTo>
                  <a:pt x="14809" y="1544742"/>
                </a:lnTo>
                <a:lnTo>
                  <a:pt x="3801" y="1500024"/>
                </a:lnTo>
                <a:lnTo>
                  <a:pt x="0" y="1452880"/>
                </a:lnTo>
                <a:lnTo>
                  <a:pt x="0" y="290575"/>
                </a:lnTo>
                <a:close/>
              </a:path>
            </a:pathLst>
          </a:custGeom>
          <a:ln w="259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C40C4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864"/>
              </a:lnSpc>
            </a:pPr>
            <a:endParaRPr spc="-20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7747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C40C4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864"/>
              </a:lnSpc>
            </a:pPr>
            <a:endParaRPr spc="-2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7747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hème Off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1412588" y="324773"/>
            <a:ext cx="3604200" cy="2012474"/>
          </a:xfrm>
          <a:prstGeom prst="rect">
            <a:avLst/>
          </a:prstGeom>
        </p:spPr>
        <p:txBody>
          <a:bodyPr/>
          <a:lstStyle/>
          <a:p>
            <a:pPr lvl="0">
              <a:defRPr sz="1800" b="0">
                <a:solidFill>
                  <a:srgbClr val="000000"/>
                </a:solidFill>
                <a:uFillTx/>
              </a:defRPr>
            </a:pPr>
            <a:r>
              <a:rPr lang="fr-FR" sz="4359" b="1">
                <a:solidFill>
                  <a:srgbClr val="D1625E"/>
                </a:solidFill>
                <a:uFill>
                  <a:solidFill>
                    <a:srgbClr val="D1625E"/>
                  </a:solidFill>
                </a:uFill>
              </a:rPr>
              <a:t>Cliquez et modifiez le titre</a:t>
            </a:r>
            <a:endParaRPr sz="4359" b="1">
              <a:solidFill>
                <a:srgbClr val="D1625E"/>
              </a:solidFill>
              <a:uFill>
                <a:solidFill>
                  <a:srgbClr val="D1625E"/>
                </a:solidFill>
              </a:uFill>
            </a:endParaRP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76833" y="1095815"/>
            <a:ext cx="5677495" cy="3087768"/>
          </a:xfrm>
          <a:prstGeom prst="rect">
            <a:avLst/>
          </a:prstGeom>
        </p:spPr>
        <p:txBody>
          <a:bodyPr/>
          <a:lstStyle>
            <a:lvl2pPr marL="550942" indent="-200911">
              <a:spcBef>
                <a:spcPts val="562"/>
              </a:spcBef>
              <a:buChar char="–"/>
              <a:defRPr sz="2391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lvl2pPr>
            <a:lvl3pPr marL="832217" indent="-160729">
              <a:spcBef>
                <a:spcPts val="422"/>
              </a:spcBef>
              <a:defRPr sz="1969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lvl3pPr>
            <a:lvl4pPr marL="1153674" indent="-160729">
              <a:spcBef>
                <a:spcPts val="422"/>
              </a:spcBef>
              <a:buChar char="–"/>
              <a:defRPr sz="1969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lvl4pPr>
            <a:lvl5pPr marL="1475131" indent="-160729">
              <a:spcBef>
                <a:spcPts val="422"/>
              </a:spcBef>
              <a:buChar char="»"/>
              <a:defRPr sz="1687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lvl5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lang="fr-FR" sz="3094">
                <a:solidFill>
                  <a:srgbClr val="929292"/>
                </a:solidFill>
                <a:uFill>
                  <a:solidFill>
                    <a:srgbClr val="929292"/>
                  </a:solidFill>
                </a:uFill>
              </a:rPr>
              <a:t>Cliquez pour modifier les styles du texte du masque</a:t>
            </a:r>
          </a:p>
          <a:p>
            <a:pPr lvl="1">
              <a:defRPr sz="1800">
                <a:solidFill>
                  <a:srgbClr val="000000"/>
                </a:solidFill>
                <a:uFillTx/>
              </a:defRPr>
            </a:pPr>
            <a:r>
              <a:rPr lang="fr-FR" sz="3094">
                <a:solidFill>
                  <a:srgbClr val="929292"/>
                </a:solidFill>
                <a:uFill>
                  <a:solidFill>
                    <a:srgbClr val="929292"/>
                  </a:solidFill>
                </a:uFill>
              </a:rPr>
              <a:t>Deuxième niveau</a:t>
            </a:r>
          </a:p>
          <a:p>
            <a:pPr lvl="2">
              <a:defRPr sz="1800">
                <a:solidFill>
                  <a:srgbClr val="000000"/>
                </a:solidFill>
                <a:uFillTx/>
              </a:defRPr>
            </a:pPr>
            <a:r>
              <a:rPr lang="fr-FR" sz="3094">
                <a:solidFill>
                  <a:srgbClr val="929292"/>
                </a:solidFill>
                <a:uFill>
                  <a:solidFill>
                    <a:srgbClr val="929292"/>
                  </a:solidFill>
                </a:uFill>
              </a:rPr>
              <a:t>Troisième niveau</a:t>
            </a:r>
          </a:p>
          <a:p>
            <a:pPr lvl="3">
              <a:defRPr sz="1800">
                <a:solidFill>
                  <a:srgbClr val="000000"/>
                </a:solidFill>
                <a:uFillTx/>
              </a:defRPr>
            </a:pPr>
            <a:r>
              <a:rPr lang="fr-FR" sz="3094">
                <a:solidFill>
                  <a:srgbClr val="929292"/>
                </a:solidFill>
                <a:uFill>
                  <a:solidFill>
                    <a:srgbClr val="929292"/>
                  </a:solidFill>
                </a:uFill>
              </a:rPr>
              <a:t>Quatrième niveau</a:t>
            </a:r>
          </a:p>
          <a:p>
            <a:pPr lvl="4">
              <a:defRPr sz="1800">
                <a:solidFill>
                  <a:srgbClr val="000000"/>
                </a:solidFill>
                <a:uFillTx/>
              </a:defRPr>
            </a:pPr>
            <a:r>
              <a:rPr lang="fr-FR" sz="3094">
                <a:solidFill>
                  <a:srgbClr val="929292"/>
                </a:solidFill>
                <a:uFill>
                  <a:solidFill>
                    <a:srgbClr val="929292"/>
                  </a:solidFill>
                </a:uFill>
              </a:rPr>
              <a:t>Cinquième niveau</a:t>
            </a:r>
            <a:endParaRPr sz="1687">
              <a:uFill>
                <a:solidFill/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3624689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864"/>
              </a:lnSpc>
            </a:pPr>
            <a:endParaRPr spc="-2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7747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9143999" cy="7772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6780274"/>
            <a:ext cx="9143999" cy="77724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6580630"/>
            <a:ext cx="9143999" cy="27736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09013" y="461899"/>
            <a:ext cx="5125973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C40C4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558493"/>
            <a:ext cx="8074659" cy="44221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80808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61340" y="6592618"/>
            <a:ext cx="1887855" cy="252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864"/>
              </a:lnSpc>
            </a:pPr>
            <a:endParaRPr spc="-2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1890" y="6645350"/>
            <a:ext cx="2444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7747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6" r:id="rId5"/>
    <p:sldLayoutId id="214748366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7.jpe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8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stor.org/stable/192001" TargetMode="External"/><Relationship Id="rId2" Type="http://schemas.openxmlformats.org/officeDocument/2006/relationships/hyperlink" Target="https://doi.org/10.4000/traces.5731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doi.org/10.1111/j.1475-4975.1988.tb00111.x" TargetMode="External"/><Relationship Id="rId4" Type="http://schemas.openxmlformats.org/officeDocument/2006/relationships/hyperlink" Target="https://doi.org/10.3917/cdlj.1904.0667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3917/eres.bauby.2014.01.0115" TargetMode="External"/><Relationship Id="rId2" Type="http://schemas.openxmlformats.org/officeDocument/2006/relationships/hyperlink" Target="https://www.intermag.be/images/stories/pdf/reseau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intermag.be/images/stories/pdf/reseau2_beneficiaires.pdf" TargetMode="External"/><Relationship Id="rId5" Type="http://schemas.openxmlformats.org/officeDocument/2006/relationships/hyperlink" Target="https://doi.org/10.3917/eres.benso.2007.01.0025" TargetMode="External"/><Relationship Id="rId4" Type="http://schemas.openxmlformats.org/officeDocument/2006/relationships/hyperlink" Target="https://doi.org/10.3917/empa.061.0131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3917/bupsy.554.0593" TargetMode="External"/><Relationship Id="rId2" Type="http://schemas.openxmlformats.org/officeDocument/2006/relationships/hyperlink" Target="https://doi.org/10.3917/spub.151.002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hs.cairn.info/enfants-de-la-precarite--9782749254142-page-81?lang=fr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7772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780275"/>
            <a:ext cx="9143999" cy="7772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4711" y="634547"/>
            <a:ext cx="1670586" cy="571184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5004" y="5907945"/>
            <a:ext cx="1540092" cy="614691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B28C83C7-1CB3-EF18-6B36-563F150CE93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463370"/>
            <a:ext cx="1399540" cy="41338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BEC2FFCF-11DA-8B78-76D5-CA5B5D99349B}"/>
              </a:ext>
            </a:extLst>
          </p:cNvPr>
          <p:cNvSpPr txBox="1"/>
          <p:nvPr/>
        </p:nvSpPr>
        <p:spPr>
          <a:xfrm>
            <a:off x="266699" y="2873371"/>
            <a:ext cx="861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4000" dirty="0">
                <a:latin typeface="Arial" panose="020B0604020202020204" pitchFamily="34" charset="0"/>
                <a:cs typeface="Arial" panose="020B0604020202020204" pitchFamily="34" charset="0"/>
              </a:rPr>
              <a:t>Quels réseaux pour un travail de soutien à la parentalité dans un contexte de vulnérabilité ?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6C4B8393-D170-C0CD-AAC4-61E73EFD2DD7}"/>
              </a:ext>
            </a:extLst>
          </p:cNvPr>
          <p:cNvSpPr txBox="1"/>
          <p:nvPr/>
        </p:nvSpPr>
        <p:spPr>
          <a:xfrm>
            <a:off x="2346857" y="4979665"/>
            <a:ext cx="44502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F.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Joertz</a:t>
            </a:r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E.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Gianoultsis</a:t>
            </a:r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Glineur</a:t>
            </a:r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W. Lahaye</a:t>
            </a:r>
          </a:p>
        </p:txBody>
      </p:sp>
      <p:pic>
        <p:nvPicPr>
          <p:cNvPr id="1026" name="Picture 2" descr="Images de Solidarite – Téléchargement gratuit sur Freepik">
            <a:extLst>
              <a:ext uri="{FF2B5EF4-FFF2-40B4-BE49-F238E27FC236}">
                <a16:creationId xmlns:a16="http://schemas.microsoft.com/office/drawing/2014/main" id="{A4291C21-5546-DFDF-F5BB-3889DA2D65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53870"/>
            <a:ext cx="4038600" cy="2690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A167ECAA-6723-4901-0496-D3DD4B311C16}"/>
              </a:ext>
            </a:extLst>
          </p:cNvPr>
          <p:cNvSpPr txBox="1"/>
          <p:nvPr/>
        </p:nvSpPr>
        <p:spPr>
          <a:xfrm>
            <a:off x="2346857" y="6308814"/>
            <a:ext cx="4450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/>
              <a:t>23 Septembre 2025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8223AC9-6617-4E08-D1CB-CC85860A3D8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77470">
              <a:lnSpc>
                <a:spcPts val="1240"/>
              </a:lnSpc>
            </a:pPr>
            <a:fld id="{81D60167-4931-47E6-BA6A-407CBD079E47}" type="slidenum">
              <a:rPr lang="fr-BE" spc="-50" smtClean="0"/>
              <a:t>1</a:t>
            </a:fld>
            <a:endParaRPr lang="fr-BE" spc="-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E530A82B-1049-7531-E077-F41FA17C19F6}"/>
              </a:ext>
            </a:extLst>
          </p:cNvPr>
          <p:cNvSpPr txBox="1"/>
          <p:nvPr/>
        </p:nvSpPr>
        <p:spPr>
          <a:xfrm>
            <a:off x="157760" y="249339"/>
            <a:ext cx="8753334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BE" sz="2800" b="1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La parentalité en contextes précaires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0A264EF3-EFEE-6D5C-62BF-BDD3516748DF}"/>
              </a:ext>
            </a:extLst>
          </p:cNvPr>
          <p:cNvSpPr/>
          <p:nvPr/>
        </p:nvSpPr>
        <p:spPr>
          <a:xfrm>
            <a:off x="497453" y="1828742"/>
            <a:ext cx="8301494" cy="1280167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 précaire un individu présentant un manque, une carence dans divers domaines de la vie (santé, logement, etc.). À la différence de l’état de pauvreté, la précarité se présente comme une période de transition, vers un meilleur ou un pire.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B33A7D9C-248F-E4B2-4B0D-DE0D60DA1573}"/>
              </a:ext>
            </a:extLst>
          </p:cNvPr>
          <p:cNvSpPr/>
          <p:nvPr/>
        </p:nvSpPr>
        <p:spPr>
          <a:xfrm>
            <a:off x="3219450" y="3979206"/>
            <a:ext cx="2590800" cy="14478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2000" dirty="0">
                <a:latin typeface="Arial" panose="020B0604020202020204" pitchFamily="34" charset="0"/>
                <a:cs typeface="Arial" panose="020B0604020202020204" pitchFamily="34" charset="0"/>
              </a:rPr>
              <a:t>Imaginaire collectif où parent précaire = mauvais parent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C32A0397-7A20-9118-0ABE-4CF67BFDBC16}"/>
              </a:ext>
            </a:extLst>
          </p:cNvPr>
          <p:cNvSpPr/>
          <p:nvPr/>
        </p:nvSpPr>
        <p:spPr>
          <a:xfrm>
            <a:off x="6019800" y="3274356"/>
            <a:ext cx="2590800" cy="14478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2000" dirty="0">
                <a:latin typeface="Arial" panose="020B0604020202020204" pitchFamily="34" charset="0"/>
                <a:cs typeface="Arial" panose="020B0604020202020204" pitchFamily="34" charset="0"/>
              </a:rPr>
              <a:t>Sentiments de honte, de culpabilité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2A6B41DE-5A16-D100-D609-68C75987F031}"/>
              </a:ext>
            </a:extLst>
          </p:cNvPr>
          <p:cNvSpPr/>
          <p:nvPr/>
        </p:nvSpPr>
        <p:spPr>
          <a:xfrm>
            <a:off x="6019800" y="4919566"/>
            <a:ext cx="2590800" cy="14478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Risques d’isolement car l’extérieur renvoie aux échecs parentaux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0F966BFC-2254-82BC-A0A1-62ED80BFF25E}"/>
              </a:ext>
            </a:extLst>
          </p:cNvPr>
          <p:cNvSpPr txBox="1"/>
          <p:nvPr/>
        </p:nvSpPr>
        <p:spPr>
          <a:xfrm>
            <a:off x="-38100" y="6297302"/>
            <a:ext cx="5638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BE" sz="1200" dirty="0"/>
              <a:t>Damour (2006) ; Caillaux (2014) ; Pinel-Jacquemin, </a:t>
            </a:r>
            <a:r>
              <a:rPr lang="fr-BE" sz="1200" dirty="0" err="1"/>
              <a:t>Koliouli</a:t>
            </a:r>
            <a:r>
              <a:rPr lang="fr-BE" sz="1200" dirty="0"/>
              <a:t> &amp; Kelly-Irving (2018)</a:t>
            </a:r>
          </a:p>
        </p:txBody>
      </p:sp>
      <p:sp>
        <p:nvSpPr>
          <p:cNvPr id="19" name="Légende : flèche vers le bas 18">
            <a:extLst>
              <a:ext uri="{FF2B5EF4-FFF2-40B4-BE49-F238E27FC236}">
                <a16:creationId xmlns:a16="http://schemas.microsoft.com/office/drawing/2014/main" id="{015A5F64-8016-F760-6D5C-07C0A9755C0D}"/>
              </a:ext>
            </a:extLst>
          </p:cNvPr>
          <p:cNvSpPr/>
          <p:nvPr/>
        </p:nvSpPr>
        <p:spPr>
          <a:xfrm>
            <a:off x="2914388" y="900089"/>
            <a:ext cx="3467623" cy="854890"/>
          </a:xfrm>
          <a:prstGeom prst="downArrowCallou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Précarité</a:t>
            </a:r>
          </a:p>
        </p:txBody>
      </p:sp>
      <p:sp>
        <p:nvSpPr>
          <p:cNvPr id="20" name="Légende : flèche vers la droite 19">
            <a:extLst>
              <a:ext uri="{FF2B5EF4-FFF2-40B4-BE49-F238E27FC236}">
                <a16:creationId xmlns:a16="http://schemas.microsoft.com/office/drawing/2014/main" id="{2806000A-EA96-5DA3-B98F-DA0A7F50C759}"/>
              </a:ext>
            </a:extLst>
          </p:cNvPr>
          <p:cNvSpPr/>
          <p:nvPr/>
        </p:nvSpPr>
        <p:spPr>
          <a:xfrm>
            <a:off x="533400" y="3250583"/>
            <a:ext cx="2476500" cy="2748467"/>
          </a:xfrm>
          <a:prstGeom prst="rightArrowCallou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Être parent en situation de précarité, c’est se heurter à…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8AF8898E-A90F-A51E-64F3-0658040DDB77}"/>
              </a:ext>
            </a:extLst>
          </p:cNvPr>
          <p:cNvSpPr/>
          <p:nvPr/>
        </p:nvSpPr>
        <p:spPr>
          <a:xfrm>
            <a:off x="647699" y="1971439"/>
            <a:ext cx="7998847" cy="980892"/>
          </a:xfrm>
          <a:prstGeom prst="round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n’existe pas tant « une précarité » que « des précarités », tant la notion résulte d’une multiplicité d’expériences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01D6AD90-0067-C0E0-3BC4-AD2BE8F8B03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77470">
              <a:lnSpc>
                <a:spcPts val="1240"/>
              </a:lnSpc>
            </a:pPr>
            <a:fld id="{81D60167-4931-47E6-BA6A-407CBD079E47}" type="slidenum">
              <a:rPr lang="fr-BE" spc="-50" smtClean="0"/>
              <a:t>10</a:t>
            </a:fld>
            <a:endParaRPr lang="fr-BE" spc="-5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D8599A2-2217-2A93-F13B-56383CF6B21E}"/>
              </a:ext>
            </a:extLst>
          </p:cNvPr>
          <p:cNvSpPr txBox="1"/>
          <p:nvPr/>
        </p:nvSpPr>
        <p:spPr>
          <a:xfrm>
            <a:off x="4130675" y="6550223"/>
            <a:ext cx="4885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/>
              <a:t>Joertz</a:t>
            </a:r>
            <a:r>
              <a:rPr lang="fr-BE" sz="1400" dirty="0"/>
              <a:t>, F., </a:t>
            </a:r>
            <a:r>
              <a:rPr lang="fr-BE" sz="1400" dirty="0" err="1"/>
              <a:t>Gianoultsis</a:t>
            </a:r>
            <a:r>
              <a:rPr lang="fr-BE" sz="1400" dirty="0"/>
              <a:t>, E., </a:t>
            </a:r>
            <a:r>
              <a:rPr lang="fr-BE" sz="1400" dirty="0" err="1"/>
              <a:t>Glineur</a:t>
            </a:r>
            <a:r>
              <a:rPr lang="fr-BE" sz="1400" dirty="0"/>
              <a:t>, C., Lahaye, W.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6" grpId="0" animBg="1"/>
      <p:bldP spid="20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B8B5E7-90F5-61A3-0352-4A8320A69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ECEC2CFD-8D33-0381-51E6-A1681904C312}"/>
              </a:ext>
            </a:extLst>
          </p:cNvPr>
          <p:cNvSpPr txBox="1"/>
          <p:nvPr/>
        </p:nvSpPr>
        <p:spPr>
          <a:xfrm>
            <a:off x="157760" y="249339"/>
            <a:ext cx="8753334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BE" sz="2800" b="1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La parentalité en contextes précaires</a:t>
            </a:r>
          </a:p>
        </p:txBody>
      </p:sp>
      <p:sp>
        <p:nvSpPr>
          <p:cNvPr id="10" name="Légende : flèche vers le bas 9">
            <a:extLst>
              <a:ext uri="{FF2B5EF4-FFF2-40B4-BE49-F238E27FC236}">
                <a16:creationId xmlns:a16="http://schemas.microsoft.com/office/drawing/2014/main" id="{27EE8849-2027-2C4B-DE00-65B075338A06}"/>
              </a:ext>
            </a:extLst>
          </p:cNvPr>
          <p:cNvSpPr/>
          <p:nvPr/>
        </p:nvSpPr>
        <p:spPr>
          <a:xfrm>
            <a:off x="838200" y="993945"/>
            <a:ext cx="7467600" cy="1233511"/>
          </a:xfrm>
          <a:prstGeom prst="downArrowCallou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formes de précarité dans la parentalité peuvent impacter les 3 axes d’expression de la parentalité</a:t>
            </a:r>
          </a:p>
        </p:txBody>
      </p:sp>
      <p:sp>
        <p:nvSpPr>
          <p:cNvPr id="16" name="Légende : flèche vers le bas 15">
            <a:extLst>
              <a:ext uri="{FF2B5EF4-FFF2-40B4-BE49-F238E27FC236}">
                <a16:creationId xmlns:a16="http://schemas.microsoft.com/office/drawing/2014/main" id="{A6877356-F78B-AE97-CBA0-AB82293523DE}"/>
              </a:ext>
            </a:extLst>
          </p:cNvPr>
          <p:cNvSpPr/>
          <p:nvPr/>
        </p:nvSpPr>
        <p:spPr>
          <a:xfrm>
            <a:off x="701733" y="2377148"/>
            <a:ext cx="1752599" cy="990600"/>
          </a:xfrm>
          <a:prstGeom prst="downArrowCallou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Exercice</a:t>
            </a:r>
          </a:p>
        </p:txBody>
      </p:sp>
      <p:sp>
        <p:nvSpPr>
          <p:cNvPr id="17" name="Légende : flèche vers le bas 16">
            <a:extLst>
              <a:ext uri="{FF2B5EF4-FFF2-40B4-BE49-F238E27FC236}">
                <a16:creationId xmlns:a16="http://schemas.microsoft.com/office/drawing/2014/main" id="{A594BD84-BEEC-DDE5-C49D-50A64230AB73}"/>
              </a:ext>
            </a:extLst>
          </p:cNvPr>
          <p:cNvSpPr/>
          <p:nvPr/>
        </p:nvSpPr>
        <p:spPr>
          <a:xfrm>
            <a:off x="3800840" y="2377148"/>
            <a:ext cx="1752599" cy="990600"/>
          </a:xfrm>
          <a:prstGeom prst="downArrowCallou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Expérience </a:t>
            </a:r>
          </a:p>
        </p:txBody>
      </p:sp>
      <p:sp>
        <p:nvSpPr>
          <p:cNvPr id="18" name="Légende : flèche vers le bas 17">
            <a:extLst>
              <a:ext uri="{FF2B5EF4-FFF2-40B4-BE49-F238E27FC236}">
                <a16:creationId xmlns:a16="http://schemas.microsoft.com/office/drawing/2014/main" id="{77D679D0-CCC7-9EF0-BF36-9C4D991361A4}"/>
              </a:ext>
            </a:extLst>
          </p:cNvPr>
          <p:cNvSpPr/>
          <p:nvPr/>
        </p:nvSpPr>
        <p:spPr>
          <a:xfrm>
            <a:off x="6781167" y="2377148"/>
            <a:ext cx="1752599" cy="990600"/>
          </a:xfrm>
          <a:prstGeom prst="downArrowCallou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Pratique  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9EA9C45D-8C3E-980C-E904-209F331A9189}"/>
              </a:ext>
            </a:extLst>
          </p:cNvPr>
          <p:cNvSpPr/>
          <p:nvPr/>
        </p:nvSpPr>
        <p:spPr>
          <a:xfrm>
            <a:off x="473132" y="3485096"/>
            <a:ext cx="2209799" cy="18288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1600" dirty="0">
                <a:latin typeface="Arial" panose="020B0604020202020204" pitchFamily="34" charset="0"/>
                <a:cs typeface="Arial" panose="020B0604020202020204" pitchFamily="34" charset="0"/>
              </a:rPr>
              <a:t>Difficultés à faire valoir leurs droits en tant que parents et/ou à remplir leurs obligations parentales</a:t>
            </a:r>
          </a:p>
          <a:p>
            <a:pPr algn="ctr"/>
            <a:endParaRPr lang="fr-B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2A5C54F3-8E53-2A99-8FB9-57884D7E2105}"/>
              </a:ext>
            </a:extLst>
          </p:cNvPr>
          <p:cNvSpPr/>
          <p:nvPr/>
        </p:nvSpPr>
        <p:spPr>
          <a:xfrm>
            <a:off x="3572239" y="3482048"/>
            <a:ext cx="2209799" cy="18288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Expérience de parentalité parasitée par le vécu de précarité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C0094550-C640-E1A2-A45C-65FB513F046F}"/>
              </a:ext>
            </a:extLst>
          </p:cNvPr>
          <p:cNvSpPr/>
          <p:nvPr/>
        </p:nvSpPr>
        <p:spPr>
          <a:xfrm>
            <a:off x="6552566" y="3481384"/>
            <a:ext cx="2209799" cy="18288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Soins à l’enfant entravés par le manque de ressource et/ou de soutien</a:t>
            </a:r>
            <a:endParaRPr lang="fr-B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230B5186-E2C9-E1D7-0874-0DFE12C03EFE}"/>
              </a:ext>
            </a:extLst>
          </p:cNvPr>
          <p:cNvSpPr txBox="1"/>
          <p:nvPr/>
        </p:nvSpPr>
        <p:spPr>
          <a:xfrm>
            <a:off x="-38100" y="6297302"/>
            <a:ext cx="5638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BE" sz="1200" dirty="0"/>
              <a:t>Caillaux (2014) ; </a:t>
            </a:r>
            <a:r>
              <a:rPr lang="fr-BE" sz="1200" dirty="0" err="1"/>
              <a:t>Zaouche-Gaudron</a:t>
            </a:r>
            <a:r>
              <a:rPr lang="fr-BE" sz="1200" dirty="0"/>
              <a:t> &amp; </a:t>
            </a:r>
            <a:r>
              <a:rPr lang="fr-BE" sz="1200" dirty="0" err="1"/>
              <a:t>Devault</a:t>
            </a:r>
            <a:r>
              <a:rPr lang="fr-BE" sz="1200" dirty="0"/>
              <a:t> (2017)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B8B5C20A-E309-BFE5-DB83-DF3E80AFFBC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77470">
              <a:lnSpc>
                <a:spcPts val="1240"/>
              </a:lnSpc>
            </a:pPr>
            <a:fld id="{81D60167-4931-47E6-BA6A-407CBD079E47}" type="slidenum">
              <a:rPr lang="fr-BE" spc="-50" smtClean="0"/>
              <a:t>11</a:t>
            </a:fld>
            <a:endParaRPr lang="fr-BE" spc="-5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3461824-D366-8BAC-3181-440277B08073}"/>
              </a:ext>
            </a:extLst>
          </p:cNvPr>
          <p:cNvSpPr txBox="1"/>
          <p:nvPr/>
        </p:nvSpPr>
        <p:spPr>
          <a:xfrm>
            <a:off x="4130675" y="6550223"/>
            <a:ext cx="4885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/>
              <a:t>Joertz</a:t>
            </a:r>
            <a:r>
              <a:rPr lang="fr-BE" sz="1400" dirty="0"/>
              <a:t>, F., </a:t>
            </a:r>
            <a:r>
              <a:rPr lang="fr-BE" sz="1400" dirty="0" err="1"/>
              <a:t>Gianoultsis</a:t>
            </a:r>
            <a:r>
              <a:rPr lang="fr-BE" sz="1400" dirty="0"/>
              <a:t>, E., </a:t>
            </a:r>
            <a:r>
              <a:rPr lang="fr-BE" sz="1400" dirty="0" err="1"/>
              <a:t>Glineur</a:t>
            </a:r>
            <a:r>
              <a:rPr lang="fr-BE" sz="1400" dirty="0"/>
              <a:t>, C., Lahaye, W.</a:t>
            </a:r>
          </a:p>
        </p:txBody>
      </p:sp>
    </p:spTree>
    <p:extLst>
      <p:ext uri="{BB962C8B-B14F-4D97-AF65-F5344CB8AC3E}">
        <p14:creationId xmlns:p14="http://schemas.microsoft.com/office/powerpoint/2010/main" val="438475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53E7E5-FFEE-90E5-CF1B-6C79CED990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93C16786-AE6B-DA1C-7FB1-B8B6D3DFEC81}"/>
              </a:ext>
            </a:extLst>
          </p:cNvPr>
          <p:cNvSpPr txBox="1"/>
          <p:nvPr/>
        </p:nvSpPr>
        <p:spPr>
          <a:xfrm>
            <a:off x="157760" y="249339"/>
            <a:ext cx="8753334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BE" sz="2800" b="1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La parentalité en contextes précaires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4412B4F1-FC66-5403-30C1-AA5E35D11052}"/>
              </a:ext>
            </a:extLst>
          </p:cNvPr>
          <p:cNvSpPr/>
          <p:nvPr/>
        </p:nvSpPr>
        <p:spPr>
          <a:xfrm>
            <a:off x="1200677" y="968447"/>
            <a:ext cx="6667500" cy="6858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parentalité en contexte de monoparentalité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DD57F39C-0D03-874E-E050-D5461C86B322}"/>
              </a:ext>
            </a:extLst>
          </p:cNvPr>
          <p:cNvSpPr/>
          <p:nvPr/>
        </p:nvSpPr>
        <p:spPr>
          <a:xfrm>
            <a:off x="1600200" y="1878247"/>
            <a:ext cx="2590800" cy="14478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2000" dirty="0">
                <a:latin typeface="Arial" panose="020B0604020202020204" pitchFamily="34" charset="0"/>
                <a:cs typeface="Arial" panose="020B0604020202020204" pitchFamily="34" charset="0"/>
              </a:rPr>
              <a:t>Prédominance maternelle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F50FDE2E-30A5-0EC4-B5F3-9342AC023112}"/>
              </a:ext>
            </a:extLst>
          </p:cNvPr>
          <p:cNvSpPr/>
          <p:nvPr/>
        </p:nvSpPr>
        <p:spPr>
          <a:xfrm>
            <a:off x="4953000" y="1878247"/>
            <a:ext cx="2590800" cy="14478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2000" dirty="0">
                <a:latin typeface="Arial" panose="020B0604020202020204" pitchFamily="34" charset="0"/>
                <a:cs typeface="Arial" panose="020B0604020202020204" pitchFamily="34" charset="0"/>
              </a:rPr>
              <a:t>Peur de l’institution car peur de perdre la garde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F608B34F-48DC-4E67-75D1-047239584C25}"/>
              </a:ext>
            </a:extLst>
          </p:cNvPr>
          <p:cNvSpPr/>
          <p:nvPr/>
        </p:nvSpPr>
        <p:spPr>
          <a:xfrm>
            <a:off x="1600200" y="3991865"/>
            <a:ext cx="2590800" cy="14478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Besoin de réappropriation du rôle parental et rééquilibre de la sphère familiale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87F887B-EB1C-109B-6057-348B3AC35BA6}"/>
              </a:ext>
            </a:extLst>
          </p:cNvPr>
          <p:cNvSpPr txBox="1"/>
          <p:nvPr/>
        </p:nvSpPr>
        <p:spPr>
          <a:xfrm>
            <a:off x="-38100" y="6297302"/>
            <a:ext cx="5638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BE" sz="1200" dirty="0" err="1"/>
              <a:t>Zaouche-Gaudron</a:t>
            </a:r>
            <a:r>
              <a:rPr lang="fr-BE" sz="1200" dirty="0"/>
              <a:t> &amp; </a:t>
            </a:r>
            <a:r>
              <a:rPr lang="fr-BE" sz="1200" dirty="0" err="1"/>
              <a:t>Devault</a:t>
            </a:r>
            <a:r>
              <a:rPr lang="fr-BE" sz="1200" dirty="0"/>
              <a:t> (2017)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BF478400-67F3-151E-C6C4-A9C7B8E85370}"/>
              </a:ext>
            </a:extLst>
          </p:cNvPr>
          <p:cNvSpPr/>
          <p:nvPr/>
        </p:nvSpPr>
        <p:spPr>
          <a:xfrm>
            <a:off x="4953002" y="3991865"/>
            <a:ext cx="2590800" cy="14478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Risques d’isolement si proches prennent parti de l’ex ou famille accepte pas la séparation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CBB4ABF-A63B-81A8-49DB-1AC8484AEAA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77470">
              <a:lnSpc>
                <a:spcPts val="1240"/>
              </a:lnSpc>
            </a:pPr>
            <a:fld id="{81D60167-4931-47E6-BA6A-407CBD079E47}" type="slidenum">
              <a:rPr lang="fr-BE" spc="-50" smtClean="0"/>
              <a:t>12</a:t>
            </a:fld>
            <a:endParaRPr lang="fr-BE" spc="-5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93FCBBE-B1B6-906A-0D5E-FB979B009AB2}"/>
              </a:ext>
            </a:extLst>
          </p:cNvPr>
          <p:cNvSpPr txBox="1"/>
          <p:nvPr/>
        </p:nvSpPr>
        <p:spPr>
          <a:xfrm>
            <a:off x="4130675" y="6550223"/>
            <a:ext cx="4885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/>
              <a:t>Joertz</a:t>
            </a:r>
            <a:r>
              <a:rPr lang="fr-BE" sz="1400" dirty="0"/>
              <a:t>, F., </a:t>
            </a:r>
            <a:r>
              <a:rPr lang="fr-BE" sz="1400" dirty="0" err="1"/>
              <a:t>Gianoultsis</a:t>
            </a:r>
            <a:r>
              <a:rPr lang="fr-BE" sz="1400" dirty="0"/>
              <a:t>, E., </a:t>
            </a:r>
            <a:r>
              <a:rPr lang="fr-BE" sz="1400" dirty="0" err="1"/>
              <a:t>Glineur</a:t>
            </a:r>
            <a:r>
              <a:rPr lang="fr-BE" sz="1400" dirty="0"/>
              <a:t>, C., Lahaye, W.</a:t>
            </a:r>
          </a:p>
        </p:txBody>
      </p:sp>
    </p:spTree>
    <p:extLst>
      <p:ext uri="{BB962C8B-B14F-4D97-AF65-F5344CB8AC3E}">
        <p14:creationId xmlns:p14="http://schemas.microsoft.com/office/powerpoint/2010/main" val="392730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6" grpId="0" animBg="1"/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31765-C142-6B8C-C558-0830BE208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11CDB486-328E-5039-EDCB-0EACFEE2BD90}"/>
              </a:ext>
            </a:extLst>
          </p:cNvPr>
          <p:cNvSpPr txBox="1"/>
          <p:nvPr/>
        </p:nvSpPr>
        <p:spPr>
          <a:xfrm>
            <a:off x="157760" y="249339"/>
            <a:ext cx="8753334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BE" sz="2800" b="1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La parentalité en contextes précaires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8858388D-15D8-BE67-D119-39ADC7AE079F}"/>
              </a:ext>
            </a:extLst>
          </p:cNvPr>
          <p:cNvSpPr/>
          <p:nvPr/>
        </p:nvSpPr>
        <p:spPr>
          <a:xfrm>
            <a:off x="1200677" y="968447"/>
            <a:ext cx="6667500" cy="6858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parentalité en contexte migratoire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82E5E6CF-CB67-1229-BC7A-941B1FA6418F}"/>
              </a:ext>
            </a:extLst>
          </p:cNvPr>
          <p:cNvSpPr/>
          <p:nvPr/>
        </p:nvSpPr>
        <p:spPr>
          <a:xfrm>
            <a:off x="1600200" y="1878247"/>
            <a:ext cx="2590800" cy="14478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2000" dirty="0">
                <a:latin typeface="Arial" panose="020B0604020202020204" pitchFamily="34" charset="0"/>
                <a:cs typeface="Arial" panose="020B0604020202020204" pitchFamily="34" charset="0"/>
              </a:rPr>
              <a:t>Inversion des rôles où enfant = aidant et parent = aidé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19DE527B-73C3-BC1A-90C8-D3C064BB3C82}"/>
              </a:ext>
            </a:extLst>
          </p:cNvPr>
          <p:cNvSpPr/>
          <p:nvPr/>
        </p:nvSpPr>
        <p:spPr>
          <a:xfrm>
            <a:off x="4953002" y="1878247"/>
            <a:ext cx="2590800" cy="14478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Peu de stabilité car pas de régularisation = pas d’emploi ou de formation</a:t>
            </a:r>
          </a:p>
          <a:p>
            <a:pPr algn="ctr"/>
            <a:endParaRPr lang="fr-B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22A60608-4396-C3FB-9AA6-6E5DC95C7453}"/>
              </a:ext>
            </a:extLst>
          </p:cNvPr>
          <p:cNvSpPr/>
          <p:nvPr/>
        </p:nvSpPr>
        <p:spPr>
          <a:xfrm>
            <a:off x="1600200" y="3991865"/>
            <a:ext cx="2590800" cy="14478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2000" dirty="0">
                <a:latin typeface="Arial" panose="020B0604020202020204" pitchFamily="34" charset="0"/>
                <a:cs typeface="Arial" panose="020B0604020202020204" pitchFamily="34" charset="0"/>
              </a:rPr>
              <a:t>Crise identitaire qui se superpose à l’identité parentale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C217CDB-1893-D9A9-F548-4E57FC8B0F2F}"/>
              </a:ext>
            </a:extLst>
          </p:cNvPr>
          <p:cNvSpPr txBox="1"/>
          <p:nvPr/>
        </p:nvSpPr>
        <p:spPr>
          <a:xfrm>
            <a:off x="-38100" y="6297302"/>
            <a:ext cx="5638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BE" sz="1200" dirty="0"/>
              <a:t>Colin, </a:t>
            </a:r>
            <a:r>
              <a:rPr lang="fr-BE" sz="1200" dirty="0" err="1"/>
              <a:t>Meryglod</a:t>
            </a:r>
            <a:r>
              <a:rPr lang="fr-BE" sz="1200" dirty="0"/>
              <a:t> &amp; </a:t>
            </a:r>
            <a:r>
              <a:rPr lang="fr-BE" sz="1200" dirty="0" err="1"/>
              <a:t>Furtos</a:t>
            </a:r>
            <a:r>
              <a:rPr lang="fr-BE" sz="1200" dirty="0"/>
              <a:t> (2009)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40855C33-BF8B-D499-91AF-F9EC57423F1C}"/>
              </a:ext>
            </a:extLst>
          </p:cNvPr>
          <p:cNvSpPr/>
          <p:nvPr/>
        </p:nvSpPr>
        <p:spPr>
          <a:xfrm>
            <a:off x="4953002" y="3991865"/>
            <a:ext cx="2590800" cy="14478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Peu de possibilités de retrouver le soutien communautaire du pays d’origine</a:t>
            </a:r>
          </a:p>
          <a:p>
            <a:pPr algn="ctr"/>
            <a:endParaRPr lang="fr-B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BC2E61C1-D2A2-318A-297A-8D69F785C86A}"/>
              </a:ext>
            </a:extLst>
          </p:cNvPr>
          <p:cNvSpPr/>
          <p:nvPr/>
        </p:nvSpPr>
        <p:spPr>
          <a:xfrm>
            <a:off x="3048000" y="1869634"/>
            <a:ext cx="2819400" cy="3853201"/>
          </a:xfrm>
          <a:prstGeom prst="roundRect">
            <a:avLst/>
          </a:prstGeom>
          <a:ln>
            <a:solidFill>
              <a:schemeClr val="accent2">
                <a:lumMod val="7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2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Parfois, nécessité de se cacher ou de « disparaitre » pour éviter un ordre d’expulsion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AFE6817-C718-F585-631F-A0377B1B32E9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77470">
              <a:lnSpc>
                <a:spcPts val="1240"/>
              </a:lnSpc>
            </a:pPr>
            <a:fld id="{81D60167-4931-47E6-BA6A-407CBD079E47}" type="slidenum">
              <a:rPr lang="fr-BE" spc="-50" smtClean="0"/>
              <a:t>13</a:t>
            </a:fld>
            <a:endParaRPr lang="fr-BE" spc="-5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5B851F2-A4D1-4910-0BA7-9127A1366183}"/>
              </a:ext>
            </a:extLst>
          </p:cNvPr>
          <p:cNvSpPr txBox="1"/>
          <p:nvPr/>
        </p:nvSpPr>
        <p:spPr>
          <a:xfrm>
            <a:off x="4130675" y="6550223"/>
            <a:ext cx="4885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/>
              <a:t>Joertz</a:t>
            </a:r>
            <a:r>
              <a:rPr lang="fr-BE" sz="1400" dirty="0"/>
              <a:t>, F., </a:t>
            </a:r>
            <a:r>
              <a:rPr lang="fr-BE" sz="1400" dirty="0" err="1"/>
              <a:t>Gianoultsis</a:t>
            </a:r>
            <a:r>
              <a:rPr lang="fr-BE" sz="1400" dirty="0"/>
              <a:t>, E., </a:t>
            </a:r>
            <a:r>
              <a:rPr lang="fr-BE" sz="1400" dirty="0" err="1"/>
              <a:t>Glineur</a:t>
            </a:r>
            <a:r>
              <a:rPr lang="fr-BE" sz="1400" dirty="0"/>
              <a:t>, C., Lahaye, W.</a:t>
            </a:r>
          </a:p>
        </p:txBody>
      </p:sp>
    </p:spTree>
    <p:extLst>
      <p:ext uri="{BB962C8B-B14F-4D97-AF65-F5344CB8AC3E}">
        <p14:creationId xmlns:p14="http://schemas.microsoft.com/office/powerpoint/2010/main" val="288092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6" grpId="0" animBg="1"/>
      <p:bldP spid="2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57A724-35A4-91B0-BBB1-DF19189FC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F3E08184-C4BD-AA60-193B-6D1B0419720E}"/>
              </a:ext>
            </a:extLst>
          </p:cNvPr>
          <p:cNvSpPr txBox="1"/>
          <p:nvPr/>
        </p:nvSpPr>
        <p:spPr>
          <a:xfrm>
            <a:off x="157760" y="249339"/>
            <a:ext cx="8753334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BE" sz="2800" b="1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La parentalité en contextes précaires</a:t>
            </a:r>
          </a:p>
        </p:txBody>
      </p:sp>
      <p:sp>
        <p:nvSpPr>
          <p:cNvPr id="10" name="Légende : flèche vers le bas 9">
            <a:extLst>
              <a:ext uri="{FF2B5EF4-FFF2-40B4-BE49-F238E27FC236}">
                <a16:creationId xmlns:a16="http://schemas.microsoft.com/office/drawing/2014/main" id="{8FB4CC9A-BCD9-9114-4C19-495AAD90BCDE}"/>
              </a:ext>
            </a:extLst>
          </p:cNvPr>
          <p:cNvSpPr/>
          <p:nvPr/>
        </p:nvSpPr>
        <p:spPr>
          <a:xfrm>
            <a:off x="838200" y="1183586"/>
            <a:ext cx="7467600" cy="1233511"/>
          </a:xfrm>
          <a:prstGeom prst="downArrowCallou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Contextes multiples, mais un point commun aux situations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B15CFC4E-29D9-8E9E-2A61-E6BBD9A9EDE0}"/>
              </a:ext>
            </a:extLst>
          </p:cNvPr>
          <p:cNvSpPr/>
          <p:nvPr/>
        </p:nvSpPr>
        <p:spPr>
          <a:xfrm>
            <a:off x="2646836" y="2470795"/>
            <a:ext cx="3850323" cy="838200"/>
          </a:xfrm>
          <a:prstGeom prst="round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RISQUE D’ISOLEMENT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23390DCB-83E9-A1E8-C75A-F7FAEB197FCA}"/>
              </a:ext>
            </a:extLst>
          </p:cNvPr>
          <p:cNvSpPr/>
          <p:nvPr/>
        </p:nvSpPr>
        <p:spPr>
          <a:xfrm>
            <a:off x="761997" y="3654594"/>
            <a:ext cx="7620000" cy="1081189"/>
          </a:xfrm>
          <a:prstGeom prst="roundRect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Alors que le partage et le soutien entre pairs participent au bien-être des parents</a:t>
            </a:r>
          </a:p>
          <a:p>
            <a:pPr algn="ctr"/>
            <a:endParaRPr lang="fr-B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1E18CF2-4320-423C-D1F7-855226432E7E}"/>
              </a:ext>
            </a:extLst>
          </p:cNvPr>
          <p:cNvSpPr txBox="1"/>
          <p:nvPr/>
        </p:nvSpPr>
        <p:spPr>
          <a:xfrm>
            <a:off x="38100" y="6244644"/>
            <a:ext cx="5638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BE" sz="1200" dirty="0"/>
              <a:t>Hamelin-Brabant et al (2015)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4734C89B-86BB-A28D-1ABF-AE8F4A23757F}"/>
              </a:ext>
            </a:extLst>
          </p:cNvPr>
          <p:cNvSpPr/>
          <p:nvPr/>
        </p:nvSpPr>
        <p:spPr>
          <a:xfrm>
            <a:off x="1810540" y="3444240"/>
            <a:ext cx="5447773" cy="2667000"/>
          </a:xfrm>
          <a:prstGeom prst="roundRect">
            <a:avLst/>
          </a:prstGeom>
          <a:ln>
            <a:solidFill>
              <a:schemeClr val="accent2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2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Importance de créer et consolider un réseau autour du parent </a:t>
            </a:r>
          </a:p>
          <a:p>
            <a:pPr algn="ctr"/>
            <a:endParaRPr lang="fr-BE" sz="24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fr-BE" sz="2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Principes de co-éducation</a:t>
            </a:r>
            <a:endParaRPr lang="fr-BE" sz="24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A0F1A72-3978-D441-C996-A808F85D881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77470">
              <a:lnSpc>
                <a:spcPts val="1240"/>
              </a:lnSpc>
            </a:pPr>
            <a:fld id="{81D60167-4931-47E6-BA6A-407CBD079E47}" type="slidenum">
              <a:rPr lang="fr-BE" spc="-50" smtClean="0"/>
              <a:t>14</a:t>
            </a:fld>
            <a:endParaRPr lang="fr-BE" spc="-50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71309D3-6E31-2CC8-2206-908C98261127}"/>
              </a:ext>
            </a:extLst>
          </p:cNvPr>
          <p:cNvSpPr txBox="1"/>
          <p:nvPr/>
        </p:nvSpPr>
        <p:spPr>
          <a:xfrm>
            <a:off x="4130675" y="6550223"/>
            <a:ext cx="4885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/>
              <a:t>Joertz</a:t>
            </a:r>
            <a:r>
              <a:rPr lang="fr-BE" sz="1400" dirty="0"/>
              <a:t>, F., </a:t>
            </a:r>
            <a:r>
              <a:rPr lang="fr-BE" sz="1400" dirty="0" err="1"/>
              <a:t>Gianoultsis</a:t>
            </a:r>
            <a:r>
              <a:rPr lang="fr-BE" sz="1400" dirty="0"/>
              <a:t>, E., </a:t>
            </a:r>
            <a:r>
              <a:rPr lang="fr-BE" sz="1400" dirty="0" err="1"/>
              <a:t>Glineur</a:t>
            </a:r>
            <a:r>
              <a:rPr lang="fr-BE" sz="1400" dirty="0"/>
              <a:t>, C., Lahaye, W.</a:t>
            </a:r>
          </a:p>
        </p:txBody>
      </p:sp>
    </p:spTree>
    <p:extLst>
      <p:ext uri="{BB962C8B-B14F-4D97-AF65-F5344CB8AC3E}">
        <p14:creationId xmlns:p14="http://schemas.microsoft.com/office/powerpoint/2010/main" val="2955571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7B268-5F32-E86F-A60D-0799F5696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E2ED8DE3-62D0-A44A-534B-DC569A9394EA}"/>
              </a:ext>
            </a:extLst>
          </p:cNvPr>
          <p:cNvSpPr txBox="1"/>
          <p:nvPr/>
        </p:nvSpPr>
        <p:spPr>
          <a:xfrm>
            <a:off x="157760" y="249339"/>
            <a:ext cx="8753334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BE" sz="2800" b="1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Quels réseaux à disposition des parents ?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1749BBBD-F3EE-A81A-2036-33182CEA16D2}"/>
              </a:ext>
            </a:extLst>
          </p:cNvPr>
          <p:cNvSpPr/>
          <p:nvPr/>
        </p:nvSpPr>
        <p:spPr>
          <a:xfrm>
            <a:off x="541379" y="1632218"/>
            <a:ext cx="3581400" cy="882382"/>
          </a:xfrm>
          <a:prstGeom prst="roundRect">
            <a:avLst/>
          </a:prstGeom>
          <a:ln>
            <a:solidFill>
              <a:schemeClr val="accent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2000" dirty="0">
                <a:latin typeface="Arial" panose="020B0604020202020204" pitchFamily="34" charset="0"/>
                <a:cs typeface="Arial" panose="020B0604020202020204" pitchFamily="34" charset="0"/>
              </a:rPr>
              <a:t>Réseaux professionnels et/ou associatifs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6B361D3A-7F31-D8DA-2B34-1172436A31E1}"/>
              </a:ext>
            </a:extLst>
          </p:cNvPr>
          <p:cNvGrpSpPr/>
          <p:nvPr/>
        </p:nvGrpSpPr>
        <p:grpSpPr>
          <a:xfrm>
            <a:off x="2332079" y="870406"/>
            <a:ext cx="4251241" cy="674224"/>
            <a:chOff x="2468122" y="1899212"/>
            <a:chExt cx="4251241" cy="674224"/>
          </a:xfrm>
        </p:grpSpPr>
        <p:cxnSp>
          <p:nvCxnSpPr>
            <p:cNvPr id="10" name="Connecteur droit avec flèche 9">
              <a:extLst>
                <a:ext uri="{FF2B5EF4-FFF2-40B4-BE49-F238E27FC236}">
                  <a16:creationId xmlns:a16="http://schemas.microsoft.com/office/drawing/2014/main" id="{6E07FCB3-C515-BBE0-E392-E9D6CFD4A0B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68122" y="1899212"/>
              <a:ext cx="2133090" cy="67422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Connecteur droit avec flèche 15">
              <a:extLst>
                <a:ext uri="{FF2B5EF4-FFF2-40B4-BE49-F238E27FC236}">
                  <a16:creationId xmlns:a16="http://schemas.microsoft.com/office/drawing/2014/main" id="{E73C77AD-5E09-7C56-8324-157218C90DC4}"/>
                </a:ext>
              </a:extLst>
            </p:cNvPr>
            <p:cNvCxnSpPr>
              <a:cxnSpLocks/>
            </p:cNvCxnSpPr>
            <p:nvPr/>
          </p:nvCxnSpPr>
          <p:spPr>
            <a:xfrm>
              <a:off x="4586273" y="1899212"/>
              <a:ext cx="2133090" cy="67422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46913735-3F49-D8F6-39FC-0F25825E9685}"/>
              </a:ext>
            </a:extLst>
          </p:cNvPr>
          <p:cNvSpPr/>
          <p:nvPr/>
        </p:nvSpPr>
        <p:spPr>
          <a:xfrm>
            <a:off x="4876800" y="1632218"/>
            <a:ext cx="3581400" cy="882382"/>
          </a:xfrm>
          <a:prstGeom prst="roundRect">
            <a:avLst/>
          </a:prstGeom>
          <a:ln>
            <a:solidFill>
              <a:schemeClr val="accent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2000" dirty="0">
                <a:latin typeface="Arial" panose="020B0604020202020204" pitchFamily="34" charset="0"/>
                <a:cs typeface="Arial" panose="020B0604020202020204" pitchFamily="34" charset="0"/>
              </a:rPr>
              <a:t>Réseaux personnels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C569D10D-833D-13EF-1DE9-BA68AAD09955}"/>
              </a:ext>
            </a:extLst>
          </p:cNvPr>
          <p:cNvSpPr/>
          <p:nvPr/>
        </p:nvSpPr>
        <p:spPr>
          <a:xfrm>
            <a:off x="1036678" y="2789830"/>
            <a:ext cx="2819400" cy="2693001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2000" dirty="0">
                <a:latin typeface="Arial" panose="020B0604020202020204" pitchFamily="34" charset="0"/>
                <a:cs typeface="Arial" panose="020B0604020202020204" pitchFamily="34" charset="0"/>
              </a:rPr>
              <a:t>Services de périnatalité, accueil de l’enfance et petite enfance, services d’accompagnement, etc.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B21621F6-A953-1A1F-15A2-0EA0734327AE}"/>
              </a:ext>
            </a:extLst>
          </p:cNvPr>
          <p:cNvSpPr/>
          <p:nvPr/>
        </p:nvSpPr>
        <p:spPr>
          <a:xfrm>
            <a:off x="5287920" y="2789830"/>
            <a:ext cx="2590800" cy="2693001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2000" dirty="0">
                <a:latin typeface="Arial" panose="020B0604020202020204" pitchFamily="34" charset="0"/>
                <a:cs typeface="Arial" panose="020B0604020202020204" pitchFamily="34" charset="0"/>
              </a:rPr>
              <a:t>Familles, proches, personnes ressources, etc.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9DDCB28D-F1E7-6478-137A-BEB07746A8C9}"/>
              </a:ext>
            </a:extLst>
          </p:cNvPr>
          <p:cNvSpPr/>
          <p:nvPr/>
        </p:nvSpPr>
        <p:spPr>
          <a:xfrm>
            <a:off x="5173620" y="2773991"/>
            <a:ext cx="2819400" cy="2977204"/>
          </a:xfrm>
          <a:prstGeom prst="roundRect">
            <a:avLst/>
          </a:prstGeom>
          <a:ln>
            <a:solidFill>
              <a:schemeClr val="accent2">
                <a:lumMod val="7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2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Souvent fragilisés par les périodes de périnatalité et/ou les situations de précarité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7FF23C0-49DB-F9D2-110E-39F62F8DF70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77470">
              <a:lnSpc>
                <a:spcPts val="1240"/>
              </a:lnSpc>
            </a:pPr>
            <a:fld id="{81D60167-4931-47E6-BA6A-407CBD079E47}" type="slidenum">
              <a:rPr lang="fr-BE" spc="-50" smtClean="0"/>
              <a:t>15</a:t>
            </a:fld>
            <a:endParaRPr lang="fr-BE" spc="-50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2A02EB9-7561-4FEE-A7AC-44E4F1DA02DF}"/>
              </a:ext>
            </a:extLst>
          </p:cNvPr>
          <p:cNvSpPr txBox="1"/>
          <p:nvPr/>
        </p:nvSpPr>
        <p:spPr>
          <a:xfrm>
            <a:off x="4130675" y="6550223"/>
            <a:ext cx="4885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/>
              <a:t>Joertz</a:t>
            </a:r>
            <a:r>
              <a:rPr lang="fr-BE" sz="1400" dirty="0"/>
              <a:t>, F., </a:t>
            </a:r>
            <a:r>
              <a:rPr lang="fr-BE" sz="1400" dirty="0" err="1"/>
              <a:t>Gianoultsis</a:t>
            </a:r>
            <a:r>
              <a:rPr lang="fr-BE" sz="1400" dirty="0"/>
              <a:t>, E., </a:t>
            </a:r>
            <a:r>
              <a:rPr lang="fr-BE" sz="1400" dirty="0" err="1"/>
              <a:t>Glineur</a:t>
            </a:r>
            <a:r>
              <a:rPr lang="fr-BE" sz="1400" dirty="0"/>
              <a:t>, C., Lahaye, W.</a:t>
            </a:r>
          </a:p>
        </p:txBody>
      </p:sp>
    </p:spTree>
    <p:extLst>
      <p:ext uri="{BB962C8B-B14F-4D97-AF65-F5344CB8AC3E}">
        <p14:creationId xmlns:p14="http://schemas.microsoft.com/office/powerpoint/2010/main" val="1645425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7DFB21-D412-1FE4-D0A6-682C1E942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B9736E20-123D-B596-2397-7A0964ACD294}"/>
              </a:ext>
            </a:extLst>
          </p:cNvPr>
          <p:cNvSpPr txBox="1"/>
          <p:nvPr/>
        </p:nvSpPr>
        <p:spPr>
          <a:xfrm>
            <a:off x="157760" y="249339"/>
            <a:ext cx="8753334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BE" sz="2800" b="1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Quels réseaux à disposition des parents ?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B550B4A-F160-AB13-25FC-0084F56F7962}"/>
              </a:ext>
            </a:extLst>
          </p:cNvPr>
          <p:cNvSpPr txBox="1"/>
          <p:nvPr/>
        </p:nvSpPr>
        <p:spPr>
          <a:xfrm>
            <a:off x="38100" y="6244644"/>
            <a:ext cx="5638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BE" sz="1200" dirty="0"/>
              <a:t>Bartholomé (2007) ; Fastrès (2009)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042784AE-12BA-3B74-E264-994A16CBAF5E}"/>
              </a:ext>
            </a:extLst>
          </p:cNvPr>
          <p:cNvSpPr/>
          <p:nvPr/>
        </p:nvSpPr>
        <p:spPr>
          <a:xfrm>
            <a:off x="876300" y="2306442"/>
            <a:ext cx="3581400" cy="2245116"/>
          </a:xfrm>
          <a:prstGeom prst="roundRect">
            <a:avLst/>
          </a:prstGeom>
          <a:ln>
            <a:solidFill>
              <a:schemeClr val="accent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/>
          </a:p>
          <a:p>
            <a:pPr algn="ctr"/>
            <a:endParaRPr lang="fr-BE" sz="2000" dirty="0"/>
          </a:p>
          <a:p>
            <a:pPr algn="ctr"/>
            <a:r>
              <a:rPr lang="fr-BE" sz="2000" dirty="0"/>
              <a:t>Intervention coordonnée des professionnels autour d’une situation/d’une personne</a:t>
            </a:r>
          </a:p>
          <a:p>
            <a:pPr algn="ctr"/>
            <a:endParaRPr lang="fr-BE" dirty="0"/>
          </a:p>
          <a:p>
            <a:pPr algn="ctr"/>
            <a:endParaRPr lang="fr-BE" dirty="0"/>
          </a:p>
        </p:txBody>
      </p:sp>
      <p:sp>
        <p:nvSpPr>
          <p:cNvPr id="8" name="Légende : flèche vers le bas 7">
            <a:extLst>
              <a:ext uri="{FF2B5EF4-FFF2-40B4-BE49-F238E27FC236}">
                <a16:creationId xmlns:a16="http://schemas.microsoft.com/office/drawing/2014/main" id="{7B7D687B-95A2-5671-24C9-C11F0C170930}"/>
              </a:ext>
            </a:extLst>
          </p:cNvPr>
          <p:cNvSpPr/>
          <p:nvPr/>
        </p:nvSpPr>
        <p:spPr>
          <a:xfrm>
            <a:off x="1066800" y="1066800"/>
            <a:ext cx="3200400" cy="1102414"/>
          </a:xfrm>
          <a:prstGeom prst="downArrowCallou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</a:rPr>
              <a:t>Travail </a:t>
            </a:r>
            <a:r>
              <a:rPr lang="fr-BE" u="sng" dirty="0">
                <a:solidFill>
                  <a:schemeClr val="tx1"/>
                </a:solidFill>
              </a:rPr>
              <a:t>en</a:t>
            </a:r>
            <a:r>
              <a:rPr lang="fr-BE" dirty="0">
                <a:solidFill>
                  <a:schemeClr val="tx1"/>
                </a:solidFill>
              </a:rPr>
              <a:t> réseau</a:t>
            </a:r>
          </a:p>
        </p:txBody>
      </p:sp>
      <p:sp>
        <p:nvSpPr>
          <p:cNvPr id="11" name="Légende : flèche vers le bas 10">
            <a:extLst>
              <a:ext uri="{FF2B5EF4-FFF2-40B4-BE49-F238E27FC236}">
                <a16:creationId xmlns:a16="http://schemas.microsoft.com/office/drawing/2014/main" id="{EEFBE10B-2E3F-18AD-AFBE-07F6695E728B}"/>
              </a:ext>
            </a:extLst>
          </p:cNvPr>
          <p:cNvSpPr/>
          <p:nvPr/>
        </p:nvSpPr>
        <p:spPr>
          <a:xfrm>
            <a:off x="4876802" y="1078154"/>
            <a:ext cx="3200400" cy="1102414"/>
          </a:xfrm>
          <a:prstGeom prst="downArrowCallou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</a:rPr>
              <a:t>Travail </a:t>
            </a:r>
            <a:r>
              <a:rPr lang="fr-BE" u="sng" dirty="0">
                <a:solidFill>
                  <a:schemeClr val="tx1"/>
                </a:solidFill>
              </a:rPr>
              <a:t>de</a:t>
            </a:r>
            <a:r>
              <a:rPr lang="fr-BE" dirty="0">
                <a:solidFill>
                  <a:schemeClr val="tx1"/>
                </a:solidFill>
              </a:rPr>
              <a:t> réseau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73100543-0598-17AE-304D-2ADDE4AD3964}"/>
              </a:ext>
            </a:extLst>
          </p:cNvPr>
          <p:cNvSpPr/>
          <p:nvPr/>
        </p:nvSpPr>
        <p:spPr>
          <a:xfrm>
            <a:off x="4686302" y="2306442"/>
            <a:ext cx="3581400" cy="2245116"/>
          </a:xfrm>
          <a:prstGeom prst="roundRect">
            <a:avLst/>
          </a:prstGeom>
          <a:ln>
            <a:solidFill>
              <a:schemeClr val="accent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/>
          </a:p>
          <a:p>
            <a:pPr algn="ctr"/>
            <a:endParaRPr lang="fr-BE" sz="2000" dirty="0"/>
          </a:p>
          <a:p>
            <a:pPr algn="ctr"/>
            <a:r>
              <a:rPr lang="fr-BE" sz="2000" dirty="0"/>
              <a:t>Travail de reconstruction/de consolidation d’un réseau d’entraide autour de la personne</a:t>
            </a:r>
          </a:p>
          <a:p>
            <a:pPr algn="ctr"/>
            <a:endParaRPr lang="fr-BE" dirty="0"/>
          </a:p>
          <a:p>
            <a:pPr algn="ctr"/>
            <a:endParaRPr lang="fr-BE" dirty="0"/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A987A164-722F-7FBB-D283-6DC112329C48}"/>
              </a:ext>
            </a:extLst>
          </p:cNvPr>
          <p:cNvSpPr/>
          <p:nvPr/>
        </p:nvSpPr>
        <p:spPr>
          <a:xfrm>
            <a:off x="876300" y="4717361"/>
            <a:ext cx="3581400" cy="1351158"/>
          </a:xfrm>
          <a:prstGeom prst="roundRect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/>
          </a:p>
          <a:p>
            <a:pPr algn="ctr"/>
            <a:endParaRPr lang="fr-BE" sz="2000" dirty="0"/>
          </a:p>
          <a:p>
            <a:pPr algn="ctr"/>
            <a:r>
              <a:rPr lang="fr-BE" sz="2000" dirty="0"/>
              <a:t>Souvent dans un contexte clinique ou de suivi pluridisciplinaire</a:t>
            </a:r>
          </a:p>
          <a:p>
            <a:pPr algn="ctr"/>
            <a:endParaRPr lang="fr-BE" dirty="0"/>
          </a:p>
          <a:p>
            <a:pPr algn="ctr"/>
            <a:endParaRPr lang="fr-BE" dirty="0"/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6DC2AB46-BA65-5C4C-5EDB-C6A357C8F703}"/>
              </a:ext>
            </a:extLst>
          </p:cNvPr>
          <p:cNvSpPr/>
          <p:nvPr/>
        </p:nvSpPr>
        <p:spPr>
          <a:xfrm>
            <a:off x="4686302" y="4727683"/>
            <a:ext cx="3581400" cy="1351158"/>
          </a:xfrm>
          <a:prstGeom prst="roundRect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/>
          </a:p>
          <a:p>
            <a:pPr algn="ctr"/>
            <a:endParaRPr lang="fr-BE" sz="2000" dirty="0"/>
          </a:p>
          <a:p>
            <a:pPr algn="ctr"/>
            <a:r>
              <a:rPr lang="fr-BE" sz="2000" dirty="0"/>
              <a:t>Groupes de parole, activités, etc. mais aussi mise en lien avec des professionnels</a:t>
            </a:r>
          </a:p>
          <a:p>
            <a:pPr algn="ctr"/>
            <a:endParaRPr lang="fr-BE" dirty="0"/>
          </a:p>
          <a:p>
            <a:pPr algn="ctr"/>
            <a:endParaRPr lang="fr-BE" dirty="0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464B17A4-04BD-1A0B-AB8D-0CA12588BBA6}"/>
              </a:ext>
            </a:extLst>
          </p:cNvPr>
          <p:cNvSpPr/>
          <p:nvPr/>
        </p:nvSpPr>
        <p:spPr>
          <a:xfrm>
            <a:off x="762000" y="4821440"/>
            <a:ext cx="7505700" cy="1143000"/>
          </a:xfrm>
          <a:prstGeom prst="roundRect">
            <a:avLst/>
          </a:prstGeom>
          <a:ln>
            <a:solidFill>
              <a:schemeClr val="accent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/>
          </a:p>
          <a:p>
            <a:pPr algn="ctr"/>
            <a:endParaRPr lang="fr-BE" sz="2000" dirty="0">
              <a:solidFill>
                <a:schemeClr val="accent1"/>
              </a:solidFill>
            </a:endParaRPr>
          </a:p>
          <a:p>
            <a:pPr algn="ctr"/>
            <a:r>
              <a:rPr lang="fr-BE" sz="2000" dirty="0">
                <a:solidFill>
                  <a:schemeClr val="accent1"/>
                </a:solidFill>
              </a:rPr>
              <a:t>Les 2 approches sont généralement complémentaires</a:t>
            </a:r>
            <a:endParaRPr lang="fr-BE" sz="3200" dirty="0">
              <a:solidFill>
                <a:schemeClr val="accent1"/>
              </a:solidFill>
            </a:endParaRPr>
          </a:p>
          <a:p>
            <a:pPr algn="ctr"/>
            <a:endParaRPr lang="fr-BE" dirty="0"/>
          </a:p>
          <a:p>
            <a:pPr algn="ctr"/>
            <a:endParaRPr lang="fr-BE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C1C3FD16-4D49-CD7E-E6A8-0946A08A6ACF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77470">
              <a:lnSpc>
                <a:spcPts val="1240"/>
              </a:lnSpc>
            </a:pPr>
            <a:fld id="{81D60167-4931-47E6-BA6A-407CBD079E47}" type="slidenum">
              <a:rPr lang="fr-BE" spc="-50" smtClean="0"/>
              <a:t>16</a:t>
            </a:fld>
            <a:endParaRPr lang="fr-BE" spc="-5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55917F9-31FE-6939-687C-C3B1105EF714}"/>
              </a:ext>
            </a:extLst>
          </p:cNvPr>
          <p:cNvSpPr txBox="1"/>
          <p:nvPr/>
        </p:nvSpPr>
        <p:spPr>
          <a:xfrm>
            <a:off x="4130675" y="6550223"/>
            <a:ext cx="4885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/>
              <a:t>Joertz</a:t>
            </a:r>
            <a:r>
              <a:rPr lang="fr-BE" sz="1400" dirty="0"/>
              <a:t>, F., </a:t>
            </a:r>
            <a:r>
              <a:rPr lang="fr-BE" sz="1400" dirty="0" err="1"/>
              <a:t>Gianoultsis</a:t>
            </a:r>
            <a:r>
              <a:rPr lang="fr-BE" sz="1400" dirty="0"/>
              <a:t>, E., </a:t>
            </a:r>
            <a:r>
              <a:rPr lang="fr-BE" sz="1400" dirty="0" err="1"/>
              <a:t>Glineur</a:t>
            </a:r>
            <a:r>
              <a:rPr lang="fr-BE" sz="1400" dirty="0"/>
              <a:t>, C., Lahaye, W.</a:t>
            </a:r>
          </a:p>
        </p:txBody>
      </p:sp>
    </p:spTree>
    <p:extLst>
      <p:ext uri="{BB962C8B-B14F-4D97-AF65-F5344CB8AC3E}">
        <p14:creationId xmlns:p14="http://schemas.microsoft.com/office/powerpoint/2010/main" val="3858303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 animBg="1"/>
      <p:bldP spid="13" grpId="0" animBg="1"/>
      <p:bldP spid="14" grpId="0" animBg="1"/>
      <p:bldP spid="1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lipse 13">
            <a:extLst>
              <a:ext uri="{FF2B5EF4-FFF2-40B4-BE49-F238E27FC236}">
                <a16:creationId xmlns:a16="http://schemas.microsoft.com/office/drawing/2014/main" id="{D3F07085-A3F7-F6AA-6B28-AF09233A3099}"/>
              </a:ext>
            </a:extLst>
          </p:cNvPr>
          <p:cNvSpPr/>
          <p:nvPr/>
        </p:nvSpPr>
        <p:spPr>
          <a:xfrm>
            <a:off x="1752338" y="762910"/>
            <a:ext cx="5639324" cy="53321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262E6CD9-14BD-C48F-2B2E-DC91F2EFE4D6}"/>
              </a:ext>
            </a:extLst>
          </p:cNvPr>
          <p:cNvSpPr/>
          <p:nvPr/>
        </p:nvSpPr>
        <p:spPr>
          <a:xfrm>
            <a:off x="2291558" y="1218281"/>
            <a:ext cx="4560884" cy="441915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0738A649-EDC0-E040-613C-9ABC6C339033}"/>
              </a:ext>
            </a:extLst>
          </p:cNvPr>
          <p:cNvSpPr/>
          <p:nvPr/>
        </p:nvSpPr>
        <p:spPr>
          <a:xfrm>
            <a:off x="3148012" y="2019300"/>
            <a:ext cx="2847975" cy="2819400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28F14F0-11CA-671B-48AD-CCAFCB9EB25B}"/>
              </a:ext>
            </a:extLst>
          </p:cNvPr>
          <p:cNvSpPr txBox="1"/>
          <p:nvPr/>
        </p:nvSpPr>
        <p:spPr>
          <a:xfrm>
            <a:off x="157760" y="249339"/>
            <a:ext cx="8753334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BE" sz="2800" b="1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Quels réseaux à disposition des parents ?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F1F04999-006B-24C0-BF86-DB98FBBDB90A}"/>
              </a:ext>
            </a:extLst>
          </p:cNvPr>
          <p:cNvSpPr/>
          <p:nvPr/>
        </p:nvSpPr>
        <p:spPr>
          <a:xfrm>
            <a:off x="3829050" y="2705100"/>
            <a:ext cx="1485900" cy="1447800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u="sng" dirty="0"/>
              <a:t>Réseau proche</a:t>
            </a:r>
          </a:p>
          <a:p>
            <a:pPr algn="ctr"/>
            <a:endParaRPr lang="fr-BE" u="sng" dirty="0"/>
          </a:p>
          <a:p>
            <a:pPr algn="ctr"/>
            <a:r>
              <a:rPr lang="fr-BE" dirty="0"/>
              <a:t>Sphère familiale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1BEF1F7-AFED-D8BB-B4A9-12C3C4351AB1}"/>
              </a:ext>
            </a:extLst>
          </p:cNvPr>
          <p:cNvSpPr txBox="1"/>
          <p:nvPr/>
        </p:nvSpPr>
        <p:spPr>
          <a:xfrm>
            <a:off x="3588806" y="2181880"/>
            <a:ext cx="18912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>
                <a:solidFill>
                  <a:schemeClr val="bg1"/>
                </a:solidFill>
              </a:rPr>
              <a:t>Identification d’un réseau de soutien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A97F1DD-739E-D590-E86C-0D50D1D944F3}"/>
              </a:ext>
            </a:extLst>
          </p:cNvPr>
          <p:cNvSpPr txBox="1"/>
          <p:nvPr/>
        </p:nvSpPr>
        <p:spPr>
          <a:xfrm>
            <a:off x="3626380" y="4194031"/>
            <a:ext cx="1891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>
                <a:solidFill>
                  <a:schemeClr val="bg1"/>
                </a:solidFill>
              </a:rPr>
              <a:t>Voisins, parents, etc.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544758E-0B44-DA85-6DE3-622FFCC694DB}"/>
              </a:ext>
            </a:extLst>
          </p:cNvPr>
          <p:cNvSpPr txBox="1"/>
          <p:nvPr/>
        </p:nvSpPr>
        <p:spPr>
          <a:xfrm>
            <a:off x="3508902" y="1414790"/>
            <a:ext cx="2051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/>
              <a:t>Création/consolidation du réseau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AB7B8D1-8A8E-889F-62CF-4AA31731F7F4}"/>
              </a:ext>
            </a:extLst>
          </p:cNvPr>
          <p:cNvSpPr txBox="1"/>
          <p:nvPr/>
        </p:nvSpPr>
        <p:spPr>
          <a:xfrm>
            <a:off x="3546476" y="4893254"/>
            <a:ext cx="2051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/>
              <a:t>Groupes de paroles, activités, etc.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0B1FB95-1472-0288-DB64-BBE4A34566A3}"/>
              </a:ext>
            </a:extLst>
          </p:cNvPr>
          <p:cNvSpPr txBox="1"/>
          <p:nvPr/>
        </p:nvSpPr>
        <p:spPr>
          <a:xfrm>
            <a:off x="5939820" y="891570"/>
            <a:ext cx="2980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/>
              <a:t>Rattachement à l’institution/au service d’accompagnement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65EDDC0E-13A9-E618-5F7E-5EA155037362}"/>
              </a:ext>
            </a:extLst>
          </p:cNvPr>
          <p:cNvCxnSpPr>
            <a:cxnSpLocks/>
            <a:stCxn id="15" idx="2"/>
          </p:cNvCxnSpPr>
          <p:nvPr/>
        </p:nvCxnSpPr>
        <p:spPr>
          <a:xfrm flipH="1">
            <a:off x="6248400" y="1414790"/>
            <a:ext cx="1181820" cy="33781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space réservé du numéro de diapositive 18">
            <a:extLst>
              <a:ext uri="{FF2B5EF4-FFF2-40B4-BE49-F238E27FC236}">
                <a16:creationId xmlns:a16="http://schemas.microsoft.com/office/drawing/2014/main" id="{7E09CCEC-75DA-19A0-A75F-617E73D55D9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77470">
              <a:lnSpc>
                <a:spcPts val="1240"/>
              </a:lnSpc>
            </a:pPr>
            <a:fld id="{81D60167-4931-47E6-BA6A-407CBD079E47}" type="slidenum">
              <a:rPr lang="fr-BE" spc="-50" smtClean="0"/>
              <a:t>17</a:t>
            </a:fld>
            <a:endParaRPr lang="fr-BE" spc="-50" dirty="0"/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CE565E1A-FDC8-DB05-351C-AA88ADEA4D01}"/>
              </a:ext>
            </a:extLst>
          </p:cNvPr>
          <p:cNvSpPr/>
          <p:nvPr/>
        </p:nvSpPr>
        <p:spPr>
          <a:xfrm>
            <a:off x="819150" y="2663969"/>
            <a:ext cx="7952740" cy="1143000"/>
          </a:xfrm>
          <a:prstGeom prst="roundRect">
            <a:avLst/>
          </a:prstGeom>
          <a:ln>
            <a:solidFill>
              <a:schemeClr val="accent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Le réseau se crée à partir des expériences personnelles et d’attachement pour s’agrandir ensuite vers un réseau interpersonnel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826D72C-163B-BC38-6C47-AB40669ED14B}"/>
              </a:ext>
            </a:extLst>
          </p:cNvPr>
          <p:cNvSpPr txBox="1"/>
          <p:nvPr/>
        </p:nvSpPr>
        <p:spPr>
          <a:xfrm>
            <a:off x="4130675" y="6550223"/>
            <a:ext cx="4885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/>
              <a:t>Joertz</a:t>
            </a:r>
            <a:r>
              <a:rPr lang="fr-BE" sz="1400" dirty="0"/>
              <a:t>, F., </a:t>
            </a:r>
            <a:r>
              <a:rPr lang="fr-BE" sz="1400" dirty="0" err="1"/>
              <a:t>Gianoultsis</a:t>
            </a:r>
            <a:r>
              <a:rPr lang="fr-BE" sz="1400" dirty="0"/>
              <a:t>, E., </a:t>
            </a:r>
            <a:r>
              <a:rPr lang="fr-BE" sz="1400" dirty="0" err="1"/>
              <a:t>Glineur</a:t>
            </a:r>
            <a:r>
              <a:rPr lang="fr-BE" sz="1400" dirty="0"/>
              <a:t>, C., Lahaye, W.</a:t>
            </a:r>
          </a:p>
        </p:txBody>
      </p:sp>
    </p:spTree>
    <p:extLst>
      <p:ext uri="{BB962C8B-B14F-4D97-AF65-F5344CB8AC3E}">
        <p14:creationId xmlns:p14="http://schemas.microsoft.com/office/powerpoint/2010/main" val="2907000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9" grpId="0" animBg="1"/>
      <p:bldP spid="8" grpId="0" animBg="1"/>
      <p:bldP spid="10" grpId="0"/>
      <p:bldP spid="11" grpId="0"/>
      <p:bldP spid="12" grpId="0"/>
      <p:bldP spid="13" grpId="0"/>
      <p:bldP spid="15" grpId="0"/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98EA5120-1E67-541E-C4CC-7422AE494B24}"/>
              </a:ext>
            </a:extLst>
          </p:cNvPr>
          <p:cNvSpPr txBox="1"/>
          <p:nvPr/>
        </p:nvSpPr>
        <p:spPr>
          <a:xfrm>
            <a:off x="157760" y="249339"/>
            <a:ext cx="8753334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BE" sz="28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Construire le réseau par l’informel</a:t>
            </a:r>
            <a:endParaRPr kumimoji="0" lang="fr-BE" sz="2800" b="1" i="0" u="none" strike="noStrike" cap="none" spc="0" normalizeH="0" baseline="0" dirty="0">
              <a:ln>
                <a:noFill/>
              </a:ln>
              <a:solidFill>
                <a:srgbClr val="C00000"/>
              </a:solidFill>
              <a:effectLst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8C93D061-AC48-F3C9-A3D7-4660E959ECE5}"/>
              </a:ext>
            </a:extLst>
          </p:cNvPr>
          <p:cNvSpPr/>
          <p:nvPr/>
        </p:nvSpPr>
        <p:spPr>
          <a:xfrm>
            <a:off x="1009915" y="944108"/>
            <a:ext cx="7257523" cy="6858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Privilégier l’informel pour construire durablement la relation de confiance</a:t>
            </a:r>
          </a:p>
        </p:txBody>
      </p:sp>
      <p:sp>
        <p:nvSpPr>
          <p:cNvPr id="9" name="Légende : flèche vers la droite 8">
            <a:extLst>
              <a:ext uri="{FF2B5EF4-FFF2-40B4-BE49-F238E27FC236}">
                <a16:creationId xmlns:a16="http://schemas.microsoft.com/office/drawing/2014/main" id="{0D957940-CFE3-B77B-5F56-63B90008019A}"/>
              </a:ext>
            </a:extLst>
          </p:cNvPr>
          <p:cNvSpPr/>
          <p:nvPr/>
        </p:nvSpPr>
        <p:spPr>
          <a:xfrm>
            <a:off x="838200" y="2209800"/>
            <a:ext cx="2476500" cy="2748467"/>
          </a:xfrm>
          <a:prstGeom prst="rightArrowCallou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Volonté de ne pas s’inscrire dans l’institution traditionnelle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7A70F534-3BD7-EB16-9522-8BBD60AA2670}"/>
              </a:ext>
            </a:extLst>
          </p:cNvPr>
          <p:cNvSpPr/>
          <p:nvPr/>
        </p:nvSpPr>
        <p:spPr>
          <a:xfrm>
            <a:off x="6172200" y="3838190"/>
            <a:ext cx="2381250" cy="1817724"/>
          </a:xfrm>
          <a:prstGeom prst="roundRect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L’accroche du parent est facilitée par l’enfant comme médiateur de confiance</a:t>
            </a:r>
          </a:p>
          <a:p>
            <a:pPr algn="ctr"/>
            <a:endParaRPr lang="fr-B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E8371DCA-2B44-20A8-83E8-70B85BD56F88}"/>
              </a:ext>
            </a:extLst>
          </p:cNvPr>
          <p:cNvSpPr/>
          <p:nvPr/>
        </p:nvSpPr>
        <p:spPr>
          <a:xfrm>
            <a:off x="3448052" y="1856073"/>
            <a:ext cx="2381250" cy="1817724"/>
          </a:xfrm>
          <a:prstGeom prst="roundRect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Diversité de profils permettant une mise en commun d’expériences multiples</a:t>
            </a:r>
          </a:p>
          <a:p>
            <a:pPr algn="ctr"/>
            <a:endParaRPr lang="fr-B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BE37EB08-7492-4B09-4E64-0A898FAD1A82}"/>
              </a:ext>
            </a:extLst>
          </p:cNvPr>
          <p:cNvSpPr/>
          <p:nvPr/>
        </p:nvSpPr>
        <p:spPr>
          <a:xfrm>
            <a:off x="6172200" y="1856073"/>
            <a:ext cx="2381250" cy="1817724"/>
          </a:xfrm>
          <a:prstGeom prst="roundRect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Relation de confiance et d’entraide qui s’installe entre les bénéficiaires du projet</a:t>
            </a:r>
          </a:p>
          <a:p>
            <a:pPr algn="ctr"/>
            <a:endParaRPr lang="fr-B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A3B7B08B-F2A4-2F4D-0AC7-9CF2B79B5AF9}"/>
              </a:ext>
            </a:extLst>
          </p:cNvPr>
          <p:cNvSpPr/>
          <p:nvPr/>
        </p:nvSpPr>
        <p:spPr>
          <a:xfrm>
            <a:off x="3448052" y="3875623"/>
            <a:ext cx="2381250" cy="1817724"/>
          </a:xfrm>
          <a:prstGeom prst="roundRect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2000" dirty="0">
                <a:latin typeface="Arial" panose="020B0604020202020204" pitchFamily="34" charset="0"/>
                <a:cs typeface="Arial" panose="020B0604020202020204" pitchFamily="34" charset="0"/>
              </a:rPr>
              <a:t>Mise en relation d’usagers et de </a:t>
            </a:r>
            <a:r>
              <a:rPr lang="fr-BE" sz="2000" dirty="0" err="1">
                <a:latin typeface="Arial" panose="020B0604020202020204" pitchFamily="34" charset="0"/>
                <a:cs typeface="Arial" panose="020B0604020202020204" pitchFamily="34" charset="0"/>
              </a:rPr>
              <a:t>non-usagers</a:t>
            </a:r>
            <a:r>
              <a:rPr lang="fr-BE" sz="2000" dirty="0">
                <a:latin typeface="Arial" panose="020B0604020202020204" pitchFamily="34" charset="0"/>
                <a:cs typeface="Arial" panose="020B0604020202020204" pitchFamily="34" charset="0"/>
              </a:rPr>
              <a:t> du CPAS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05B0EEA-C6B1-4474-2907-3ADCE4F06949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77470">
              <a:lnSpc>
                <a:spcPts val="1240"/>
              </a:lnSpc>
            </a:pPr>
            <a:fld id="{81D60167-4931-47E6-BA6A-407CBD079E47}" type="slidenum">
              <a:rPr lang="fr-BE" spc="-50" smtClean="0"/>
              <a:t>18</a:t>
            </a:fld>
            <a:endParaRPr lang="fr-BE" spc="-5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11FAB83-3817-079E-85AC-0549FA72C6D0}"/>
              </a:ext>
            </a:extLst>
          </p:cNvPr>
          <p:cNvSpPr txBox="1"/>
          <p:nvPr/>
        </p:nvSpPr>
        <p:spPr>
          <a:xfrm>
            <a:off x="4130675" y="6550223"/>
            <a:ext cx="4885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/>
              <a:t>Joertz</a:t>
            </a:r>
            <a:r>
              <a:rPr lang="fr-BE" sz="1400" dirty="0"/>
              <a:t>, F., </a:t>
            </a:r>
            <a:r>
              <a:rPr lang="fr-BE" sz="1400" dirty="0" err="1"/>
              <a:t>Gianoultsis</a:t>
            </a:r>
            <a:r>
              <a:rPr lang="fr-BE" sz="1400" dirty="0"/>
              <a:t>, E., </a:t>
            </a:r>
            <a:r>
              <a:rPr lang="fr-BE" sz="1400" dirty="0" err="1"/>
              <a:t>Glineur</a:t>
            </a:r>
            <a:r>
              <a:rPr lang="fr-BE" sz="1400" dirty="0"/>
              <a:t>, C., Lahaye, W.</a:t>
            </a:r>
          </a:p>
        </p:txBody>
      </p:sp>
    </p:spTree>
    <p:extLst>
      <p:ext uri="{BB962C8B-B14F-4D97-AF65-F5344CB8AC3E}">
        <p14:creationId xmlns:p14="http://schemas.microsoft.com/office/powerpoint/2010/main" val="149234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2CFD5-CF3F-73E9-8651-9F480EC0C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B310E93-17F1-AD3D-F589-9BA819410D61}"/>
              </a:ext>
            </a:extLst>
          </p:cNvPr>
          <p:cNvSpPr txBox="1"/>
          <p:nvPr/>
        </p:nvSpPr>
        <p:spPr>
          <a:xfrm>
            <a:off x="157760" y="249339"/>
            <a:ext cx="8753334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BE" sz="28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Les Ballottés, un dispositif de création de liens</a:t>
            </a:r>
            <a:endParaRPr kumimoji="0" lang="fr-BE" sz="2800" b="1" i="0" u="none" strike="noStrike" cap="none" spc="0" normalizeH="0" baseline="0" dirty="0">
              <a:ln>
                <a:noFill/>
              </a:ln>
              <a:solidFill>
                <a:srgbClr val="C00000"/>
              </a:solidFill>
              <a:effectLst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03EC1999-A83C-98A5-5558-B0E6BB1B0B24}"/>
              </a:ext>
            </a:extLst>
          </p:cNvPr>
          <p:cNvSpPr/>
          <p:nvPr/>
        </p:nvSpPr>
        <p:spPr>
          <a:xfrm>
            <a:off x="249873" y="3344912"/>
            <a:ext cx="8358574" cy="690375"/>
          </a:xfrm>
          <a:prstGeom prst="roundRect">
            <a:avLst/>
          </a:prstGeom>
          <a:ln>
            <a:solidFill>
              <a:schemeClr val="accent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1400" dirty="0">
                <a:latin typeface="Arial" panose="020B0604020202020204" pitchFamily="34" charset="0"/>
                <a:cs typeface="Arial" panose="020B0604020202020204" pitchFamily="34" charset="0"/>
              </a:rPr>
              <a:t>Au travers d’activités variées (théâtre, musées, bibliothèques,…), l’objectif est de renforcer les liens entre les personnes et leur famille ayant particulièrement besoin d’un réseau de soutien solidaire</a:t>
            </a:r>
          </a:p>
          <a:p>
            <a:pPr algn="ctr"/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54B9471B-09E8-5B89-E3EC-1D6211BD4FAB}"/>
              </a:ext>
            </a:extLst>
          </p:cNvPr>
          <p:cNvGrpSpPr/>
          <p:nvPr/>
        </p:nvGrpSpPr>
        <p:grpSpPr>
          <a:xfrm>
            <a:off x="744096" y="4267200"/>
            <a:ext cx="7370127" cy="2108207"/>
            <a:chOff x="249873" y="3663542"/>
            <a:chExt cx="8522017" cy="2536986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E128B269-BFCD-6202-7439-FB9E8DF793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873" y="3900719"/>
              <a:ext cx="3452518" cy="19420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FB340C96-2F0F-0AE6-9B60-37A48F1959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87989" y="3663542"/>
              <a:ext cx="1902740" cy="25369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>
              <a:extLst>
                <a:ext uri="{FF2B5EF4-FFF2-40B4-BE49-F238E27FC236}">
                  <a16:creationId xmlns:a16="http://schemas.microsoft.com/office/drawing/2014/main" id="{BE93CD23-470B-8343-7FF5-A7286C95AE4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30290" y="4007011"/>
              <a:ext cx="2641600" cy="198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AAC3EF0-45C6-662A-E558-A2DF9D1EFB0F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77470">
              <a:lnSpc>
                <a:spcPts val="1240"/>
              </a:lnSpc>
            </a:pPr>
            <a:fld id="{81D60167-4931-47E6-BA6A-407CBD079E47}" type="slidenum">
              <a:rPr lang="fr-BE" spc="-50" smtClean="0"/>
              <a:t>19</a:t>
            </a:fld>
            <a:endParaRPr lang="fr-BE" spc="-50" dirty="0"/>
          </a:p>
        </p:txBody>
      </p:sp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8809524F-8CCB-C5FA-A607-814273FFD0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0636130"/>
              </p:ext>
            </p:extLst>
          </p:nvPr>
        </p:nvGraphicFramePr>
        <p:xfrm>
          <a:off x="1371797" y="224670"/>
          <a:ext cx="6855847" cy="3655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34E2D023-7E5A-F019-57C1-3C9ED9F0B241}"/>
              </a:ext>
            </a:extLst>
          </p:cNvPr>
          <p:cNvSpPr txBox="1"/>
          <p:nvPr/>
        </p:nvSpPr>
        <p:spPr>
          <a:xfrm>
            <a:off x="4130675" y="6550223"/>
            <a:ext cx="4885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/>
              <a:t>Joertz</a:t>
            </a:r>
            <a:r>
              <a:rPr lang="fr-BE" sz="1400" dirty="0"/>
              <a:t>, F., </a:t>
            </a:r>
            <a:r>
              <a:rPr lang="fr-BE" sz="1400" dirty="0" err="1"/>
              <a:t>Gianoultsis</a:t>
            </a:r>
            <a:r>
              <a:rPr lang="fr-BE" sz="1400" dirty="0"/>
              <a:t>, E., </a:t>
            </a:r>
            <a:r>
              <a:rPr lang="fr-BE" sz="1400" dirty="0" err="1"/>
              <a:t>Glineur</a:t>
            </a:r>
            <a:r>
              <a:rPr lang="fr-BE" sz="1400" dirty="0"/>
              <a:t>, C., Lahaye, W.</a:t>
            </a:r>
          </a:p>
        </p:txBody>
      </p:sp>
    </p:spTree>
    <p:extLst>
      <p:ext uri="{BB962C8B-B14F-4D97-AF65-F5344CB8AC3E}">
        <p14:creationId xmlns:p14="http://schemas.microsoft.com/office/powerpoint/2010/main" val="3254672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A05E21-D695-8DD8-13B8-55FBA09CE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9013" y="461899"/>
            <a:ext cx="5458587" cy="1354217"/>
          </a:xfrm>
        </p:spPr>
        <p:txBody>
          <a:bodyPr/>
          <a:lstStyle/>
          <a:p>
            <a:r>
              <a:rPr lang="fr-BE" dirty="0"/>
              <a:t>Plan de la présentation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0C3B19D-8B88-9BE4-BA20-08359499DD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940" y="1558493"/>
            <a:ext cx="8074659" cy="393954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Le concept de vulnérabilité</a:t>
            </a:r>
          </a:p>
          <a:p>
            <a:pPr marL="514350" indent="-514350">
              <a:buAutoNum type="arabicPeriod"/>
            </a:pP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La vulnérabilité dans la parentalité</a:t>
            </a:r>
          </a:p>
          <a:p>
            <a:pPr marL="514350" indent="-514350">
              <a:buAutoNum type="arabicPeriod"/>
            </a:pP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La parentalité en contexte précaire</a:t>
            </a:r>
          </a:p>
          <a:p>
            <a:pPr marL="514350" indent="-514350">
              <a:buAutoNum type="arabicPeriod"/>
            </a:pP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Quels réseaux à disposition des parents ?</a:t>
            </a:r>
          </a:p>
          <a:p>
            <a:pPr marL="514350" indent="-514350">
              <a:buAutoNum type="arabicPeriod"/>
            </a:pP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Les Ballottés, un dispositif de création de liens</a:t>
            </a:r>
          </a:p>
          <a:p>
            <a:pPr marL="514350" indent="-514350">
              <a:buAutoNum type="arabicPeriod"/>
            </a:pP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Conclusion </a:t>
            </a:r>
          </a:p>
          <a:p>
            <a:pPr marL="514350" indent="-514350">
              <a:buAutoNum type="arabicPeriod"/>
            </a:pP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5C0E0EC-70EB-B769-6D22-88D22A50852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77470">
              <a:lnSpc>
                <a:spcPts val="1240"/>
              </a:lnSpc>
            </a:pPr>
            <a:fld id="{81D60167-4931-47E6-BA6A-407CBD079E47}" type="slidenum">
              <a:rPr lang="fr-BE" spc="-50" smtClean="0"/>
              <a:t>2</a:t>
            </a:fld>
            <a:endParaRPr lang="fr-BE" spc="-50" dirty="0"/>
          </a:p>
        </p:txBody>
      </p:sp>
    </p:spTree>
    <p:extLst>
      <p:ext uri="{BB962C8B-B14F-4D97-AF65-F5344CB8AC3E}">
        <p14:creationId xmlns:p14="http://schemas.microsoft.com/office/powerpoint/2010/main" val="844106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058A1130-D867-02E9-71FC-40C572C51C6E}"/>
              </a:ext>
            </a:extLst>
          </p:cNvPr>
          <p:cNvSpPr txBox="1"/>
          <p:nvPr/>
        </p:nvSpPr>
        <p:spPr>
          <a:xfrm>
            <a:off x="157760" y="249339"/>
            <a:ext cx="8753334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BE" sz="28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Les Ballottés, un dispositif de création de liens</a:t>
            </a:r>
            <a:endParaRPr kumimoji="0" lang="fr-BE" sz="2800" b="1" i="0" u="none" strike="noStrike" cap="none" spc="0" normalizeH="0" baseline="0" dirty="0">
              <a:ln>
                <a:noFill/>
              </a:ln>
              <a:solidFill>
                <a:srgbClr val="C00000"/>
              </a:solidFill>
              <a:effectLst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D916449D-AD9F-C85F-8947-96AC922B6D02}"/>
              </a:ext>
            </a:extLst>
          </p:cNvPr>
          <p:cNvSpPr/>
          <p:nvPr/>
        </p:nvSpPr>
        <p:spPr>
          <a:xfrm>
            <a:off x="1200677" y="968447"/>
            <a:ext cx="6667500" cy="6858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Création d’un réseau de soutien autour du parent via l’implication de l’enfant dans les activités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4C0358D7-58EE-DD33-F331-6E7D56BA2F5B}"/>
              </a:ext>
            </a:extLst>
          </p:cNvPr>
          <p:cNvSpPr/>
          <p:nvPr/>
        </p:nvSpPr>
        <p:spPr>
          <a:xfrm>
            <a:off x="762000" y="3259016"/>
            <a:ext cx="2514600" cy="1233511"/>
          </a:xfrm>
          <a:prstGeom prst="roundRect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2000" dirty="0">
                <a:latin typeface="Arial" panose="020B0604020202020204" pitchFamily="34" charset="0"/>
                <a:cs typeface="Arial" panose="020B0604020202020204" pitchFamily="34" charset="0"/>
              </a:rPr>
              <a:t>Entrée en formation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égende : flèche vers le bas 7">
            <a:extLst>
              <a:ext uri="{FF2B5EF4-FFF2-40B4-BE49-F238E27FC236}">
                <a16:creationId xmlns:a16="http://schemas.microsoft.com/office/drawing/2014/main" id="{79161848-158C-0661-79E7-F4131D12021C}"/>
              </a:ext>
            </a:extLst>
          </p:cNvPr>
          <p:cNvSpPr/>
          <p:nvPr/>
        </p:nvSpPr>
        <p:spPr>
          <a:xfrm>
            <a:off x="838200" y="1943270"/>
            <a:ext cx="7467600" cy="1233511"/>
          </a:xfrm>
          <a:prstGeom prst="downArrowCallou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Avec des résultats porteurs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6BFC5A18-F348-A5E9-91B0-8F82530DB5D4}"/>
              </a:ext>
            </a:extLst>
          </p:cNvPr>
          <p:cNvSpPr/>
          <p:nvPr/>
        </p:nvSpPr>
        <p:spPr>
          <a:xfrm>
            <a:off x="3504882" y="3259016"/>
            <a:ext cx="2514600" cy="1233511"/>
          </a:xfrm>
          <a:prstGeom prst="roundRect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2000" dirty="0">
                <a:latin typeface="Arial" panose="020B0604020202020204" pitchFamily="34" charset="0"/>
                <a:cs typeface="Arial" panose="020B0604020202020204" pitchFamily="34" charset="0"/>
              </a:rPr>
              <a:t>Possibilité de logement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3F391768-5147-B700-7965-1ABF0510BF06}"/>
              </a:ext>
            </a:extLst>
          </p:cNvPr>
          <p:cNvSpPr/>
          <p:nvPr/>
        </p:nvSpPr>
        <p:spPr>
          <a:xfrm>
            <a:off x="6247764" y="3259016"/>
            <a:ext cx="2514600" cy="1233511"/>
          </a:xfrm>
          <a:prstGeom prst="roundRect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2000" dirty="0">
                <a:latin typeface="Arial" panose="020B0604020202020204" pitchFamily="34" charset="0"/>
                <a:cs typeface="Arial" panose="020B0604020202020204" pitchFamily="34" charset="0"/>
              </a:rPr>
              <a:t>Partage de nourriture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C94A153F-8A49-EB76-D36F-616B8CC1B77D}"/>
              </a:ext>
            </a:extLst>
          </p:cNvPr>
          <p:cNvSpPr/>
          <p:nvPr/>
        </p:nvSpPr>
        <p:spPr>
          <a:xfrm>
            <a:off x="762000" y="4800600"/>
            <a:ext cx="2514600" cy="1233511"/>
          </a:xfrm>
          <a:prstGeom prst="roundRect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2000" dirty="0">
                <a:latin typeface="Arial" panose="020B0604020202020204" pitchFamily="34" charset="0"/>
                <a:cs typeface="Arial" panose="020B0604020202020204" pitchFamily="34" charset="0"/>
              </a:rPr>
              <a:t>Apprentissage et réussite du permis de conduire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E941456-3F2A-7116-238A-030F28DCC0FD}"/>
              </a:ext>
            </a:extLst>
          </p:cNvPr>
          <p:cNvSpPr/>
          <p:nvPr/>
        </p:nvSpPr>
        <p:spPr>
          <a:xfrm>
            <a:off x="3504882" y="4781550"/>
            <a:ext cx="2514600" cy="1233511"/>
          </a:xfrm>
          <a:prstGeom prst="roundRect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2000" dirty="0">
                <a:latin typeface="Arial" panose="020B0604020202020204" pitchFamily="34" charset="0"/>
                <a:cs typeface="Arial" panose="020B0604020202020204" pitchFamily="34" charset="0"/>
              </a:rPr>
              <a:t>Estime de soi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4065FD6F-9A0C-5C13-1193-17212CBB95C7}"/>
              </a:ext>
            </a:extLst>
          </p:cNvPr>
          <p:cNvSpPr/>
          <p:nvPr/>
        </p:nvSpPr>
        <p:spPr>
          <a:xfrm>
            <a:off x="6247764" y="4800599"/>
            <a:ext cx="2514600" cy="1233511"/>
          </a:xfrm>
          <a:prstGeom prst="roundRect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2000" dirty="0">
                <a:latin typeface="Arial" panose="020B0604020202020204" pitchFamily="34" charset="0"/>
                <a:cs typeface="Arial" panose="020B0604020202020204" pitchFamily="34" charset="0"/>
              </a:rPr>
              <a:t>Meilleure implication avec les travailleurs sociaux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E40CE5D-A943-2B8F-2ED0-6C5E1D2C2AC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77470">
              <a:lnSpc>
                <a:spcPts val="1240"/>
              </a:lnSpc>
            </a:pPr>
            <a:fld id="{81D60167-4931-47E6-BA6A-407CBD079E47}" type="slidenum">
              <a:rPr lang="fr-BE" spc="-50" smtClean="0"/>
              <a:t>20</a:t>
            </a:fld>
            <a:endParaRPr lang="fr-BE" spc="-5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D2AD078-D1B0-85A1-E455-3F539B699943}"/>
              </a:ext>
            </a:extLst>
          </p:cNvPr>
          <p:cNvSpPr txBox="1"/>
          <p:nvPr/>
        </p:nvSpPr>
        <p:spPr>
          <a:xfrm>
            <a:off x="4130675" y="6550223"/>
            <a:ext cx="4885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/>
              <a:t>Joertz</a:t>
            </a:r>
            <a:r>
              <a:rPr lang="fr-BE" sz="1400" dirty="0"/>
              <a:t>, F., </a:t>
            </a:r>
            <a:r>
              <a:rPr lang="fr-BE" sz="1400" dirty="0" err="1"/>
              <a:t>Gianoultsis</a:t>
            </a:r>
            <a:r>
              <a:rPr lang="fr-BE" sz="1400" dirty="0"/>
              <a:t>, E., </a:t>
            </a:r>
            <a:r>
              <a:rPr lang="fr-BE" sz="1400" dirty="0" err="1"/>
              <a:t>Glineur</a:t>
            </a:r>
            <a:r>
              <a:rPr lang="fr-BE" sz="1400" dirty="0"/>
              <a:t>, C., Lahaye, W.</a:t>
            </a:r>
          </a:p>
        </p:txBody>
      </p:sp>
    </p:spTree>
    <p:extLst>
      <p:ext uri="{BB962C8B-B14F-4D97-AF65-F5344CB8AC3E}">
        <p14:creationId xmlns:p14="http://schemas.microsoft.com/office/powerpoint/2010/main" val="1217642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16F015A7-F8F6-CD70-D792-BCF97368F586}"/>
              </a:ext>
            </a:extLst>
          </p:cNvPr>
          <p:cNvSpPr txBox="1"/>
          <p:nvPr/>
        </p:nvSpPr>
        <p:spPr>
          <a:xfrm>
            <a:off x="157760" y="249339"/>
            <a:ext cx="8753334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BE" sz="28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Conclusion</a:t>
            </a:r>
            <a:endParaRPr kumimoji="0" lang="fr-BE" sz="2800" b="1" i="0" u="none" strike="noStrike" cap="none" spc="0" normalizeH="0" baseline="0" dirty="0">
              <a:ln>
                <a:noFill/>
              </a:ln>
              <a:solidFill>
                <a:srgbClr val="C00000"/>
              </a:solidFill>
              <a:effectLst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6AE1B9B-28E6-27A2-58DB-24252B0A3870}"/>
              </a:ext>
            </a:extLst>
          </p:cNvPr>
          <p:cNvSpPr/>
          <p:nvPr/>
        </p:nvSpPr>
        <p:spPr>
          <a:xfrm>
            <a:off x="1009915" y="944108"/>
            <a:ext cx="7257523" cy="808492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vulnérabilité est multidimensionnelle, elle peut combiner des fragilités sociale, économiques, psychologiques, etc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FR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FA84EE14-2F71-40EB-5F59-F56AEDF53949}"/>
              </a:ext>
            </a:extLst>
          </p:cNvPr>
          <p:cNvSpPr/>
          <p:nvPr/>
        </p:nvSpPr>
        <p:spPr>
          <a:xfrm>
            <a:off x="1009915" y="1913890"/>
            <a:ext cx="7257523" cy="808492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parentalité en contexte précaire est traversée par des risques d’isolement et un besoin de réappropriation du rôle parental. </a:t>
            </a:r>
          </a:p>
        </p:txBody>
      </p:sp>
      <p:sp>
        <p:nvSpPr>
          <p:cNvPr id="11" name="Légende : flèche vers la droite 10">
            <a:extLst>
              <a:ext uri="{FF2B5EF4-FFF2-40B4-BE49-F238E27FC236}">
                <a16:creationId xmlns:a16="http://schemas.microsoft.com/office/drawing/2014/main" id="{5F5E86CC-4149-A79E-6835-F0C7DFF22CBE}"/>
              </a:ext>
            </a:extLst>
          </p:cNvPr>
          <p:cNvSpPr/>
          <p:nvPr/>
        </p:nvSpPr>
        <p:spPr>
          <a:xfrm>
            <a:off x="1009915" y="2883673"/>
            <a:ext cx="2476500" cy="1993128"/>
          </a:xfrm>
          <a:prstGeom prst="rightArrowCallou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Construire ou consolider le réseau du parent est essentiel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CC1D1571-39C5-5518-A763-2A28ED10FBB4}"/>
              </a:ext>
            </a:extLst>
          </p:cNvPr>
          <p:cNvSpPr/>
          <p:nvPr/>
        </p:nvSpPr>
        <p:spPr>
          <a:xfrm>
            <a:off x="3581400" y="3002819"/>
            <a:ext cx="2381250" cy="1817724"/>
          </a:xfrm>
          <a:prstGeom prst="roundRect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soutenir les parents et rompre l’isolement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C4576C73-B7ED-A067-5DA9-C07EAC3AF2A9}"/>
              </a:ext>
            </a:extLst>
          </p:cNvPr>
          <p:cNvSpPr/>
          <p:nvPr/>
        </p:nvSpPr>
        <p:spPr>
          <a:xfrm>
            <a:off x="6228079" y="2971375"/>
            <a:ext cx="2381250" cy="1817724"/>
          </a:xfrm>
          <a:prstGeom prst="roundRect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valoriser les compétences parentales et favoriser la reconnaissance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A13DB0AD-A5A7-8866-2FD2-CCC73AC052C4}"/>
              </a:ext>
            </a:extLst>
          </p:cNvPr>
          <p:cNvSpPr/>
          <p:nvPr/>
        </p:nvSpPr>
        <p:spPr>
          <a:xfrm>
            <a:off x="609600" y="5157238"/>
            <a:ext cx="8301494" cy="1014962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8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Enjeu central : construire et consolider des réseaux autour des familles afin de favoriser leur autonomie, leur dignité et leur estime de soi.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067EC11-D374-1EA2-2876-02A1F63B375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77470">
              <a:lnSpc>
                <a:spcPts val="1240"/>
              </a:lnSpc>
            </a:pPr>
            <a:fld id="{81D60167-4931-47E6-BA6A-407CBD079E47}" type="slidenum">
              <a:rPr lang="fr-BE" spc="-50" smtClean="0"/>
              <a:t>21</a:t>
            </a:fld>
            <a:endParaRPr lang="fr-BE" spc="-5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9F96122-3F69-A03E-74BC-637C93EF87E3}"/>
              </a:ext>
            </a:extLst>
          </p:cNvPr>
          <p:cNvSpPr txBox="1"/>
          <p:nvPr/>
        </p:nvSpPr>
        <p:spPr>
          <a:xfrm>
            <a:off x="4130675" y="6550223"/>
            <a:ext cx="4885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/>
              <a:t>Joertz</a:t>
            </a:r>
            <a:r>
              <a:rPr lang="fr-BE" sz="1400" dirty="0"/>
              <a:t>, F., </a:t>
            </a:r>
            <a:r>
              <a:rPr lang="fr-BE" sz="1400" dirty="0" err="1"/>
              <a:t>Gianoultsis</a:t>
            </a:r>
            <a:r>
              <a:rPr lang="fr-BE" sz="1400" dirty="0"/>
              <a:t>, E., </a:t>
            </a:r>
            <a:r>
              <a:rPr lang="fr-BE" sz="1400" dirty="0" err="1"/>
              <a:t>Glineur</a:t>
            </a:r>
            <a:r>
              <a:rPr lang="fr-BE" sz="1400" dirty="0"/>
              <a:t>, C., Lahaye, W.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FCC15C-1C4A-6EDC-14E0-D33164545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>
            <a:extLst>
              <a:ext uri="{FF2B5EF4-FFF2-40B4-BE49-F238E27FC236}">
                <a16:creationId xmlns:a16="http://schemas.microsoft.com/office/drawing/2014/main" id="{D1A2A5D7-7F0D-EB19-85FD-CB36FF9653C5}"/>
              </a:ext>
            </a:extLst>
          </p:cNvPr>
          <p:cNvSpPr txBox="1"/>
          <p:nvPr/>
        </p:nvSpPr>
        <p:spPr>
          <a:xfrm>
            <a:off x="459191" y="2649496"/>
            <a:ext cx="8293071" cy="85113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BE" sz="5062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Merci pour votre écoute !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E789E72-4997-C7E4-CC52-ADD56841E60A}"/>
              </a:ext>
            </a:extLst>
          </p:cNvPr>
          <p:cNvSpPr txBox="1"/>
          <p:nvPr/>
        </p:nvSpPr>
        <p:spPr>
          <a:xfrm>
            <a:off x="4130675" y="6550223"/>
            <a:ext cx="4885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/>
              <a:t>Joertz</a:t>
            </a:r>
            <a:r>
              <a:rPr lang="fr-BE" sz="1400" dirty="0"/>
              <a:t>, F., </a:t>
            </a:r>
            <a:r>
              <a:rPr lang="fr-BE" sz="1400" dirty="0" err="1"/>
              <a:t>Gianoultsis</a:t>
            </a:r>
            <a:r>
              <a:rPr lang="fr-BE" sz="1400" dirty="0"/>
              <a:t>, E., </a:t>
            </a:r>
            <a:r>
              <a:rPr lang="fr-BE" sz="1400" dirty="0" err="1"/>
              <a:t>Glineur</a:t>
            </a:r>
            <a:r>
              <a:rPr lang="fr-BE" sz="1400" dirty="0"/>
              <a:t>, C., Lahaye, W.</a:t>
            </a:r>
          </a:p>
        </p:txBody>
      </p:sp>
    </p:spTree>
    <p:extLst>
      <p:ext uri="{BB962C8B-B14F-4D97-AF65-F5344CB8AC3E}">
        <p14:creationId xmlns:p14="http://schemas.microsoft.com/office/powerpoint/2010/main" val="4070387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6109AFDC-92F8-3D18-DA9C-56C18A56E97B}"/>
              </a:ext>
            </a:extLst>
          </p:cNvPr>
          <p:cNvSpPr txBox="1"/>
          <p:nvPr/>
        </p:nvSpPr>
        <p:spPr>
          <a:xfrm>
            <a:off x="1704160" y="498714"/>
            <a:ext cx="5951872" cy="50488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BE" sz="2812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Bibliographie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7207EAB-E8F9-E119-57E0-49165C0A1301}"/>
              </a:ext>
            </a:extLst>
          </p:cNvPr>
          <p:cNvSpPr txBox="1"/>
          <p:nvPr/>
        </p:nvSpPr>
        <p:spPr>
          <a:xfrm>
            <a:off x="677247" y="1725528"/>
            <a:ext cx="7789507" cy="396627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l" latinLnBrk="1"/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</a:rPr>
              <a:t>Castel, R. (1991). </a:t>
            </a:r>
            <a:r>
              <a:rPr lang="fr-FR" sz="1406" i="1" dirty="0">
                <a:latin typeface="Arial" panose="020B0604020202020204" pitchFamily="34" charset="0"/>
                <a:cs typeface="Arial" panose="020B0604020202020204" pitchFamily="34" charset="0"/>
              </a:rPr>
              <a:t>De l’indigence à l’exclusion, la désaffiliation</a:t>
            </a:r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</a:rPr>
              <a:t>. Éditions Esprit.</a:t>
            </a:r>
          </a:p>
          <a:p>
            <a:pPr algn="l" latinLnBrk="1"/>
            <a:endParaRPr lang="fr-FR" sz="1406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latinLnBrk="1"/>
            <a:r>
              <a:rPr lang="fr-FR" sz="1406" dirty="0" err="1">
                <a:latin typeface="Arial" panose="020B0604020202020204" pitchFamily="34" charset="0"/>
                <a:cs typeface="Arial" panose="020B0604020202020204" pitchFamily="34" charset="0"/>
              </a:rPr>
              <a:t>Garrau</a:t>
            </a:r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</a:rPr>
              <a:t>, M. (2013). Regards croisés sur la vulnérabilité. « Anthropologie conjonctive » et épistémologie du dialogue. Tracés. Revue de sciences humaines, 13, 141-166. </a:t>
            </a:r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https://doi.org/10.4000/traces.5731</a:t>
            </a:r>
            <a:endParaRPr lang="fr-FR" sz="1406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latinLnBrk="1"/>
            <a:endParaRPr lang="fr-FR" sz="1406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latinLnBrk="1"/>
            <a:r>
              <a:rPr lang="fr-FR" sz="1406" dirty="0" err="1">
                <a:latin typeface="Arial" panose="020B0604020202020204" pitchFamily="34" charset="0"/>
                <a:cs typeface="Arial" panose="020B0604020202020204" pitchFamily="34" charset="0"/>
              </a:rPr>
              <a:t>Garrau</a:t>
            </a:r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</a:rPr>
              <a:t>, M. (2018). </a:t>
            </a:r>
            <a:r>
              <a:rPr lang="fr-FR" sz="1406" i="1" dirty="0">
                <a:latin typeface="Arial" panose="020B0604020202020204" pitchFamily="34" charset="0"/>
                <a:cs typeface="Arial" panose="020B0604020202020204" pitchFamily="34" charset="0"/>
              </a:rPr>
              <a:t>Politiques de la vulnérabilité. </a:t>
            </a:r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</a:rPr>
              <a:t>CNRS. </a:t>
            </a:r>
          </a:p>
          <a:p>
            <a:pPr algn="just" latinLnBrk="1"/>
            <a:endParaRPr lang="fr-FR" sz="1406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latinLnBrk="1"/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</a:rPr>
              <a:t>Honneth, A. (1992). </a:t>
            </a:r>
            <a:r>
              <a:rPr lang="fr-FR" sz="1406" dirty="0" err="1">
                <a:latin typeface="Arial" panose="020B0604020202020204" pitchFamily="34" charset="0"/>
                <a:cs typeface="Arial" panose="020B0604020202020204" pitchFamily="34" charset="0"/>
              </a:rPr>
              <a:t>Integrity</a:t>
            </a:r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FR" sz="1406" dirty="0" err="1">
                <a:latin typeface="Arial" panose="020B0604020202020204" pitchFamily="34" charset="0"/>
                <a:cs typeface="Arial" panose="020B0604020202020204" pitchFamily="34" charset="0"/>
              </a:rPr>
              <a:t>disrespect</a:t>
            </a:r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1406" dirty="0" err="1">
                <a:latin typeface="Arial" panose="020B0604020202020204" pitchFamily="34" charset="0"/>
                <a:cs typeface="Arial" panose="020B0604020202020204" pitchFamily="34" charset="0"/>
              </a:rPr>
              <a:t>principles</a:t>
            </a:r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</a:rPr>
              <a:t> of a conception of </a:t>
            </a:r>
            <a:r>
              <a:rPr lang="fr-FR" sz="1406" dirty="0" err="1">
                <a:latin typeface="Arial" panose="020B0604020202020204" pitchFamily="34" charset="0"/>
                <a:cs typeface="Arial" panose="020B0604020202020204" pitchFamily="34" charset="0"/>
              </a:rPr>
              <a:t>morality</a:t>
            </a:r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6" dirty="0" err="1"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</a:rPr>
              <a:t> on the   </a:t>
            </a:r>
            <a:r>
              <a:rPr lang="fr-FR" sz="1406" dirty="0" err="1">
                <a:latin typeface="Arial" panose="020B0604020202020204" pitchFamily="34" charset="0"/>
                <a:cs typeface="Arial" panose="020B0604020202020204" pitchFamily="34" charset="0"/>
              </a:rPr>
              <a:t>theory</a:t>
            </a:r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</a:rPr>
              <a:t> of recognition. </a:t>
            </a:r>
            <a:r>
              <a:rPr lang="fr-FR" sz="1406" i="1" dirty="0" err="1">
                <a:latin typeface="Arial" panose="020B0604020202020204" pitchFamily="34" charset="0"/>
                <a:cs typeface="Arial" panose="020B0604020202020204" pitchFamily="34" charset="0"/>
              </a:rPr>
              <a:t>Political</a:t>
            </a:r>
            <a:r>
              <a:rPr lang="fr-FR" sz="1406" i="1" dirty="0">
                <a:latin typeface="Arial" panose="020B0604020202020204" pitchFamily="34" charset="0"/>
                <a:cs typeface="Arial" panose="020B0604020202020204" pitchFamily="34" charset="0"/>
              </a:rPr>
              <a:t> Theory, 20</a:t>
            </a:r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</a:rPr>
              <a:t>(2), 187-201. </a:t>
            </a:r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https://www.jstor.org/stable/192001</a:t>
            </a:r>
            <a:endParaRPr lang="fr-FR" sz="1406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latinLnBrk="1"/>
            <a:endParaRPr lang="fr-FR" sz="1406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latinLnBrk="1"/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</a:rPr>
              <a:t>Martin, C. (2019). Penser la vulnérabilité. Les apports de Robert Castel. </a:t>
            </a:r>
            <a:r>
              <a:rPr lang="fr-FR" sz="1406" i="1" dirty="0">
                <a:latin typeface="Arial" panose="020B0604020202020204" pitchFamily="34" charset="0"/>
                <a:cs typeface="Arial" panose="020B0604020202020204" pitchFamily="34" charset="0"/>
              </a:rPr>
              <a:t>Les cahiers de la Justice, 4</a:t>
            </a:r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</a:rPr>
              <a:t>(4), 667-67. </a:t>
            </a:r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https://doi.org/10.3917/cdlj.1904.0667</a:t>
            </a:r>
            <a:endParaRPr lang="fr-FR" sz="1406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latinLnBrk="1"/>
            <a:endParaRPr lang="fr-FR" sz="1406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latinLnBrk="1"/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</a:rPr>
              <a:t>Nussbaum, M. (1988). Non-Relative </a:t>
            </a:r>
            <a:r>
              <a:rPr lang="fr-FR" sz="1406" dirty="0" err="1">
                <a:latin typeface="Arial" panose="020B0604020202020204" pitchFamily="34" charset="0"/>
                <a:cs typeface="Arial" panose="020B0604020202020204" pitchFamily="34" charset="0"/>
              </a:rPr>
              <a:t>Virtues</a:t>
            </a:r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</a:rPr>
              <a:t> :An </a:t>
            </a:r>
            <a:r>
              <a:rPr lang="fr-FR" sz="1406" dirty="0" err="1">
                <a:latin typeface="Arial" panose="020B0604020202020204" pitchFamily="34" charset="0"/>
                <a:cs typeface="Arial" panose="020B0604020202020204" pitchFamily="34" charset="0"/>
              </a:rPr>
              <a:t>Aristotelian</a:t>
            </a:r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6" dirty="0" err="1">
                <a:latin typeface="Arial" panose="020B0604020202020204" pitchFamily="34" charset="0"/>
                <a:cs typeface="Arial" panose="020B0604020202020204" pitchFamily="34" charset="0"/>
              </a:rPr>
              <a:t>Approach</a:t>
            </a:r>
            <a:r>
              <a:rPr lang="fr-FR" sz="1406" i="1" dirty="0">
                <a:latin typeface="Arial" panose="020B0604020202020204" pitchFamily="34" charset="0"/>
                <a:cs typeface="Arial" panose="020B0604020202020204" pitchFamily="34" charset="0"/>
              </a:rPr>
              <a:t>. Midwest </a:t>
            </a:r>
            <a:r>
              <a:rPr lang="fr-FR" sz="1406" i="1" dirty="0" err="1">
                <a:latin typeface="Arial" panose="020B0604020202020204" pitchFamily="34" charset="0"/>
                <a:cs typeface="Arial" panose="020B0604020202020204" pitchFamily="34" charset="0"/>
              </a:rPr>
              <a:t>studies</a:t>
            </a:r>
            <a:r>
              <a:rPr lang="fr-FR" sz="1406" i="1" dirty="0">
                <a:latin typeface="Arial" panose="020B0604020202020204" pitchFamily="34" charset="0"/>
                <a:cs typeface="Arial" panose="020B0604020202020204" pitchFamily="34" charset="0"/>
              </a:rPr>
              <a:t> in            </a:t>
            </a:r>
            <a:r>
              <a:rPr lang="fr-FR" sz="1406" i="1" dirty="0" err="1">
                <a:latin typeface="Arial" panose="020B0604020202020204" pitchFamily="34" charset="0"/>
                <a:cs typeface="Arial" panose="020B0604020202020204" pitchFamily="34" charset="0"/>
              </a:rPr>
              <a:t>philosophy</a:t>
            </a:r>
            <a:r>
              <a:rPr lang="fr-FR" sz="1406" i="1" dirty="0">
                <a:latin typeface="Arial" panose="020B0604020202020204" pitchFamily="34" charset="0"/>
                <a:cs typeface="Arial" panose="020B0604020202020204" pitchFamily="34" charset="0"/>
              </a:rPr>
              <a:t>, 8. </a:t>
            </a:r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https://doi.org/10.1111/j.1475-4975.1988.tb00111.x</a:t>
            </a:r>
            <a:endParaRPr lang="fr-FR" sz="1406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latinLnBrk="1"/>
            <a:endParaRPr lang="fr-FR" sz="1406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latinLnBrk="1"/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</a:rPr>
              <a:t>Paugam, S. (2023). </a:t>
            </a:r>
            <a:r>
              <a:rPr lang="fr-FR" sz="1406" i="1" dirty="0">
                <a:latin typeface="Arial" panose="020B0604020202020204" pitchFamily="34" charset="0"/>
                <a:cs typeface="Arial" panose="020B0604020202020204" pitchFamily="34" charset="0"/>
              </a:rPr>
              <a:t>L’attachement social</a:t>
            </a:r>
            <a:r>
              <a:rPr lang="fr-FR" sz="1406" dirty="0">
                <a:latin typeface="Arial" panose="020B0604020202020204" pitchFamily="34" charset="0"/>
                <a:cs typeface="Arial" panose="020B0604020202020204" pitchFamily="34" charset="0"/>
              </a:rPr>
              <a:t>. Seuil.</a:t>
            </a:r>
            <a:endParaRPr lang="fr-FR" sz="126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hape 210">
            <a:extLst>
              <a:ext uri="{FF2B5EF4-FFF2-40B4-BE49-F238E27FC236}">
                <a16:creationId xmlns:a16="http://schemas.microsoft.com/office/drawing/2014/main" id="{ECDA50B3-A8EC-10EC-F031-9B5D90ACC02A}"/>
              </a:ext>
            </a:extLst>
          </p:cNvPr>
          <p:cNvSpPr/>
          <p:nvPr/>
        </p:nvSpPr>
        <p:spPr>
          <a:xfrm>
            <a:off x="563786" y="6594140"/>
            <a:ext cx="1133218" cy="2596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marR="57797" indent="57797" defTabSz="1295400">
              <a:defRPr sz="24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rPr sz="1687" dirty="0"/>
              <a:t>UMONS</a:t>
            </a:r>
          </a:p>
        </p:txBody>
      </p:sp>
    </p:spTree>
    <p:extLst>
      <p:ext uri="{BB962C8B-B14F-4D97-AF65-F5344CB8AC3E}">
        <p14:creationId xmlns:p14="http://schemas.microsoft.com/office/powerpoint/2010/main" val="3530610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88454BC-CE2B-149C-DE05-25524AE6A290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77470">
              <a:lnSpc>
                <a:spcPts val="1240"/>
              </a:lnSpc>
            </a:pPr>
            <a:fld id="{81D60167-4931-47E6-BA6A-407CBD079E47}" type="slidenum">
              <a:rPr lang="fr-BE" spc="-50" smtClean="0"/>
              <a:t>24</a:t>
            </a:fld>
            <a:endParaRPr lang="fr-BE" spc="-5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343099C-F2AF-36F9-166A-2305D1FDBCC6}"/>
              </a:ext>
            </a:extLst>
          </p:cNvPr>
          <p:cNvSpPr txBox="1"/>
          <p:nvPr/>
        </p:nvSpPr>
        <p:spPr>
          <a:xfrm>
            <a:off x="677246" y="1130774"/>
            <a:ext cx="7789507" cy="459645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just"/>
            <a:r>
              <a:rPr lang="fr-BE" sz="1400" dirty="0"/>
              <a:t>Bartholomé, C. (2007). Il faut travailler en réseau ! </a:t>
            </a:r>
            <a:r>
              <a:rPr lang="fr-BE" sz="1400" i="1" dirty="0"/>
              <a:t>Intermag. </a:t>
            </a:r>
            <a:r>
              <a:rPr lang="fr-BE" sz="1400" dirty="0"/>
              <a:t>1-7. </a:t>
            </a:r>
            <a:r>
              <a:rPr lang="fr-BE" sz="1400" u="sng" dirty="0">
                <a:hlinkClick r:id="rId2"/>
              </a:rPr>
              <a:t>https://www.intermag.be/images/stories/pdf/reseau.pdf</a:t>
            </a:r>
            <a:endParaRPr lang="fr-BE" sz="1400" u="sng" dirty="0"/>
          </a:p>
          <a:p>
            <a:pPr algn="just"/>
            <a:endParaRPr lang="fr-BE" sz="1400" dirty="0"/>
          </a:p>
          <a:p>
            <a:pPr algn="just"/>
            <a:r>
              <a:rPr lang="fr-FR" sz="1400" dirty="0"/>
              <a:t>Caillaux, M. (2014). Être parent contre vents et marées . Parentalité et grande pauvreté. Dans C. </a:t>
            </a:r>
            <a:r>
              <a:rPr lang="fr-FR" sz="1400" dirty="0" err="1"/>
              <a:t>Bauby</a:t>
            </a:r>
            <a:r>
              <a:rPr lang="fr-FR" sz="1400" dirty="0"/>
              <a:t> et M. Colombo Être parents aujourd'hui : un jeu d’enfants ? : Les professionnels de PMI face aux enjeux de la parentalité (p. 115-124). Érès. </a:t>
            </a:r>
            <a:r>
              <a:rPr lang="en-US" sz="1400" u="sng" dirty="0">
                <a:hlinkClick r:id="rId3"/>
              </a:rPr>
              <a:t>https://doi.org/10.3917/eres.bauby.2014.01.0115</a:t>
            </a:r>
            <a:r>
              <a:rPr lang="en-US" sz="1400" dirty="0"/>
              <a:t>.</a:t>
            </a:r>
          </a:p>
          <a:p>
            <a:pPr algn="just"/>
            <a:endParaRPr lang="fr-BE" sz="1400" dirty="0"/>
          </a:p>
          <a:p>
            <a:pPr algn="just"/>
            <a:r>
              <a:rPr lang="en-US" sz="1400" dirty="0"/>
              <a:t>Colin, V., </a:t>
            </a:r>
            <a:r>
              <a:rPr lang="en-US" sz="1400" dirty="0" err="1"/>
              <a:t>Meryglod</a:t>
            </a:r>
            <a:r>
              <a:rPr lang="en-US" sz="1400" dirty="0"/>
              <a:t>, N., </a:t>
            </a:r>
            <a:r>
              <a:rPr lang="en-US" sz="1400" dirty="0" err="1"/>
              <a:t>Furtos</a:t>
            </a:r>
            <a:r>
              <a:rPr lang="en-US" sz="1400" dirty="0"/>
              <a:t>, J. (2009). </a:t>
            </a:r>
            <a:r>
              <a:rPr lang="fr-BE" sz="1400" dirty="0"/>
              <a:t>Rapport de recherche-action sur la parentalité en contexte d’exil et de précarité à partir d’un groupe de parole pour familles étrangères en attente de régularisation. Observatoire National des pratiques en Santé mentale et Précarité.</a:t>
            </a:r>
          </a:p>
          <a:p>
            <a:pPr algn="just"/>
            <a:endParaRPr lang="fr-BE" sz="1400" dirty="0"/>
          </a:p>
          <a:p>
            <a:pPr algn="just"/>
            <a:r>
              <a:rPr lang="fr-FR" sz="1400" dirty="0"/>
              <a:t>Damour, C. (2006). Précarité économique et « mauvais parents » : réappropriations d'un étiquetage. Empan, no 61(1), 131-135. </a:t>
            </a:r>
            <a:r>
              <a:rPr lang="fr-FR" sz="1400" u="sng" dirty="0">
                <a:hlinkClick r:id="rId4"/>
              </a:rPr>
              <a:t>https://doi.org/10.3917/empa.061.0131</a:t>
            </a:r>
            <a:r>
              <a:rPr lang="fr-FR" sz="1400" dirty="0"/>
              <a:t>.</a:t>
            </a:r>
          </a:p>
          <a:p>
            <a:pPr algn="just"/>
            <a:endParaRPr lang="fr-BE" sz="1400" dirty="0"/>
          </a:p>
          <a:p>
            <a:pPr algn="just"/>
            <a:r>
              <a:rPr lang="fr-FR" sz="1400" dirty="0"/>
              <a:t>Dayan, J. (2007). Parentalité et vulnérabilité. Dans P. Ben </a:t>
            </a:r>
            <a:r>
              <a:rPr lang="fr-FR" sz="1400" dirty="0" err="1"/>
              <a:t>Soussan</a:t>
            </a:r>
            <a:r>
              <a:rPr lang="fr-FR" sz="1400" dirty="0"/>
              <a:t> La parentalité exposée (p. 25-42). </a:t>
            </a:r>
            <a:r>
              <a:rPr lang="fr-FR" sz="1400" dirty="0" err="1"/>
              <a:t>érès</a:t>
            </a:r>
            <a:r>
              <a:rPr lang="fr-FR" sz="1400" dirty="0"/>
              <a:t>. </a:t>
            </a:r>
            <a:r>
              <a:rPr lang="fr-FR" sz="1400" u="sng" dirty="0">
                <a:hlinkClick r:id="rId5"/>
              </a:rPr>
              <a:t>https://doi.org/10.3917/eres.benso.2007.01.0025</a:t>
            </a:r>
            <a:r>
              <a:rPr lang="fr-FR" sz="1400" dirty="0"/>
              <a:t>.</a:t>
            </a:r>
          </a:p>
          <a:p>
            <a:pPr algn="just"/>
            <a:endParaRPr lang="fr-BE" sz="1400" dirty="0"/>
          </a:p>
          <a:p>
            <a:pPr algn="just"/>
            <a:r>
              <a:rPr lang="fr-BE" sz="1400" dirty="0"/>
              <a:t>Fastrès, J. (2009). Pour une typologie du travail en réseau. </a:t>
            </a:r>
            <a:r>
              <a:rPr lang="fr-BE" sz="1400" i="1" dirty="0"/>
              <a:t>Intermag. </a:t>
            </a:r>
            <a:r>
              <a:rPr lang="fr-BE" sz="1400" dirty="0"/>
              <a:t>1-4. </a:t>
            </a:r>
            <a:r>
              <a:rPr lang="fr-BE" sz="1400" u="sng" dirty="0">
                <a:hlinkClick r:id="rId6"/>
              </a:rPr>
              <a:t>https://www.intermag.be/images/stories/pdf/reseau2_beneficiaires.pdf</a:t>
            </a:r>
            <a:endParaRPr lang="fr-BE" sz="1400" u="sng" dirty="0"/>
          </a:p>
          <a:p>
            <a:endParaRPr lang="fr-BE" sz="1400" dirty="0"/>
          </a:p>
        </p:txBody>
      </p:sp>
    </p:spTree>
    <p:extLst>
      <p:ext uri="{BB962C8B-B14F-4D97-AF65-F5344CB8AC3E}">
        <p14:creationId xmlns:p14="http://schemas.microsoft.com/office/powerpoint/2010/main" val="83777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CD6D28C-39CD-E529-9815-FD790038B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670" y="1143000"/>
            <a:ext cx="8074659" cy="3046988"/>
          </a:xfrm>
        </p:spPr>
        <p:txBody>
          <a:bodyPr/>
          <a:lstStyle/>
          <a:p>
            <a:pPr algn="just"/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Hamelin-Brabant, L., De Montigny, F., Roch, G., </a:t>
            </a:r>
            <a:r>
              <a:rPr lang="fr-F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Deshaies</a:t>
            </a: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M.-H., </a:t>
            </a:r>
            <a:r>
              <a:rPr lang="fr-F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Mbourou-Azizah</a:t>
            </a: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G., </a:t>
            </a:r>
            <a:r>
              <a:rPr lang="fr-F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Borgès</a:t>
            </a: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Silva, R., Comeau, Y. et Fournier, C. (2015). Vulnérabilité périnatale et soutien social en période postnatale : une revue de la littérature. Santé Publique, . 27(1), 27-37. </a:t>
            </a:r>
            <a:r>
              <a:rPr lang="fr-FR" sz="14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https://doi.org/10.3917/spub.151.0027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fr-B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Houzel</a:t>
            </a: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D. 1999. </a:t>
            </a:r>
            <a:r>
              <a:rPr lang="fr-F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enjeux de la parentalité</a:t>
            </a: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Toulouse, </a:t>
            </a:r>
            <a:r>
              <a:rPr lang="fr-F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érès</a:t>
            </a: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fr-BE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BE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Pinel-Jacquemin, S., </a:t>
            </a:r>
            <a:r>
              <a:rPr lang="fr-BE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Koliouli</a:t>
            </a:r>
            <a:r>
              <a:rPr lang="fr-BE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F. et Kelly-Irving, M. (2018). Devenir et être parent en situation de précarité. Bulletin de psychologie, Numéro 554(2), 593-607. </a:t>
            </a:r>
            <a:r>
              <a:rPr lang="fr-BE" sz="14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https://doi.org/10.3917/bupsy.554.0593</a:t>
            </a:r>
            <a:r>
              <a:rPr lang="fr-BE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fr-B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BE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Zaouche-Gaudron</a:t>
            </a:r>
            <a:r>
              <a:rPr lang="fr-BE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C. et </a:t>
            </a:r>
            <a:r>
              <a:rPr lang="fr-BE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Devault</a:t>
            </a:r>
            <a:r>
              <a:rPr lang="fr-BE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A. (2017). La parentalité en situation de précarité. Enfants de la précarité (p. 81-102). </a:t>
            </a:r>
            <a:r>
              <a:rPr lang="fr-BE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érès</a:t>
            </a:r>
            <a:r>
              <a:rPr lang="fr-BE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BE" sz="1400" u="sng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https://shs.cairn.info/enfants-de-la-precarite--9782749254142-page-81?lang=fr</a:t>
            </a:r>
            <a:r>
              <a:rPr lang="fr-BE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fr-BE" sz="16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DD6791A-0736-5245-E0A3-4BC0A5BCE68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77470">
              <a:lnSpc>
                <a:spcPts val="1240"/>
              </a:lnSpc>
            </a:pPr>
            <a:fld id="{81D60167-4931-47E6-BA6A-407CBD079E47}" type="slidenum">
              <a:rPr lang="fr-BE" spc="-50" smtClean="0"/>
              <a:t>25</a:t>
            </a:fld>
            <a:endParaRPr lang="fr-BE" spc="-50" dirty="0"/>
          </a:p>
        </p:txBody>
      </p:sp>
    </p:spTree>
    <p:extLst>
      <p:ext uri="{BB962C8B-B14F-4D97-AF65-F5344CB8AC3E}">
        <p14:creationId xmlns:p14="http://schemas.microsoft.com/office/powerpoint/2010/main" val="1824566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E2B14-7522-CB7D-5222-656A64C22A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8A2E56D8-FFDB-B2A0-995B-5442CBB41D31}"/>
              </a:ext>
            </a:extLst>
          </p:cNvPr>
          <p:cNvSpPr/>
          <p:nvPr/>
        </p:nvSpPr>
        <p:spPr>
          <a:xfrm>
            <a:off x="1053317" y="1582083"/>
            <a:ext cx="7238999" cy="941535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defTabSz="410751" rtl="0" latinLnBrk="1" hangingPunct="0"/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L’être humain est capable et vulnérable : </a:t>
            </a:r>
          </a:p>
          <a:p>
            <a:pPr marL="241093" indent="-241093" defTabSz="410751" rtl="0" latinLnBrk="1" hangingPunct="0">
              <a:buFont typeface="Wingdings" panose="05000000000000000000" pitchFamily="2" charset="2"/>
              <a:buChar char="à"/>
            </a:pPr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nature biologique</a:t>
            </a:r>
          </a:p>
          <a:p>
            <a:pPr marL="241093" indent="-241093" defTabSz="410751" rtl="0" latinLnBrk="1" hangingPunct="0">
              <a:buFont typeface="Wingdings" panose="05000000000000000000" pitchFamily="2" charset="2"/>
              <a:buChar char="à"/>
            </a:pPr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cadre social favorable au développement de ses capacités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E71774E-DBC7-80F3-EBAE-F2FC94DF60B1}"/>
              </a:ext>
            </a:extLst>
          </p:cNvPr>
          <p:cNvSpPr txBox="1"/>
          <p:nvPr/>
        </p:nvSpPr>
        <p:spPr>
          <a:xfrm>
            <a:off x="-228600" y="6276300"/>
            <a:ext cx="3358503" cy="288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BE" sz="1406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Nussbaum</a:t>
            </a:r>
            <a:r>
              <a:rPr lang="fr-BE" sz="1406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 (1988) ; Honneth (1992)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5AD4EE1-594D-D533-F106-62FBC0D066C8}"/>
              </a:ext>
            </a:extLst>
          </p:cNvPr>
          <p:cNvSpPr txBox="1"/>
          <p:nvPr/>
        </p:nvSpPr>
        <p:spPr>
          <a:xfrm>
            <a:off x="339558" y="381000"/>
            <a:ext cx="8464884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BE" sz="2800" b="1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Le concept de vulnérabilité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D8C3E415-2AC9-8ED9-DCDB-78E94265479D}"/>
              </a:ext>
            </a:extLst>
          </p:cNvPr>
          <p:cNvSpPr/>
          <p:nvPr/>
        </p:nvSpPr>
        <p:spPr>
          <a:xfrm>
            <a:off x="876299" y="948134"/>
            <a:ext cx="7734300" cy="50699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endParaRPr kumimoji="0" lang="fr-BE" sz="180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  <a:p>
            <a:pPr algn="ctr" defTabSz="410751" rtl="0" latinLnBrk="1" hangingPunct="0"/>
            <a:r>
              <a:rPr lang="fr-BE" sz="18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Vulnérabilité anthropologique </a:t>
            </a:r>
            <a:r>
              <a:rPr lang="fr-BE" sz="18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: la perspective de Nussbaum</a:t>
            </a:r>
          </a:p>
          <a:p>
            <a:pPr algn="ctr"/>
            <a:endParaRPr lang="fr-BE" u="sng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46B8ACC-8778-E061-A3A7-475DD28F60A8}"/>
              </a:ext>
            </a:extLst>
          </p:cNvPr>
          <p:cNvSpPr txBox="1"/>
          <p:nvPr/>
        </p:nvSpPr>
        <p:spPr>
          <a:xfrm>
            <a:off x="4130675" y="6550223"/>
            <a:ext cx="4885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/>
              <a:t>Joertz</a:t>
            </a:r>
            <a:r>
              <a:rPr lang="fr-BE" sz="1400" dirty="0"/>
              <a:t>, F., </a:t>
            </a:r>
            <a:r>
              <a:rPr lang="fr-BE" sz="1400" dirty="0" err="1"/>
              <a:t>Gianoultsis</a:t>
            </a:r>
            <a:r>
              <a:rPr lang="fr-BE" sz="1400" dirty="0"/>
              <a:t>, E., </a:t>
            </a:r>
            <a:r>
              <a:rPr lang="fr-BE" sz="1400" dirty="0" err="1"/>
              <a:t>Glineur</a:t>
            </a:r>
            <a:r>
              <a:rPr lang="fr-BE" sz="1400" dirty="0"/>
              <a:t>, C., Lahaye, W.</a:t>
            </a:r>
          </a:p>
        </p:txBody>
      </p:sp>
      <p:sp>
        <p:nvSpPr>
          <p:cNvPr id="4" name="Espace réservé du numéro de diapositive 1">
            <a:extLst>
              <a:ext uri="{FF2B5EF4-FFF2-40B4-BE49-F238E27FC236}">
                <a16:creationId xmlns:a16="http://schemas.microsoft.com/office/drawing/2014/main" id="{5A5AC5B0-F403-D90B-CA66-7E3D01A3D310}"/>
              </a:ext>
            </a:extLst>
          </p:cNvPr>
          <p:cNvSpPr txBox="1">
            <a:spLocks/>
          </p:cNvSpPr>
          <p:nvPr/>
        </p:nvSpPr>
        <p:spPr>
          <a:xfrm>
            <a:off x="8771890" y="6645350"/>
            <a:ext cx="244475" cy="177800"/>
          </a:xfrm>
          <a:prstGeom prst="rect">
            <a:avLst/>
          </a:prstGeom>
        </p:spPr>
        <p:txBody>
          <a:bodyPr/>
          <a:lstStyle>
            <a:defPPr>
              <a:defRPr kern="0"/>
            </a:defPPr>
          </a:lstStyle>
          <a:p>
            <a:pPr marL="77470">
              <a:lnSpc>
                <a:spcPts val="1240"/>
              </a:lnSpc>
            </a:pPr>
            <a:fld id="{81D60167-4931-47E6-BA6A-407CBD079E47}" type="slidenum">
              <a:rPr lang="fr-BE" sz="1200" spc="-50" smtClean="0"/>
              <a:pPr marL="77470">
                <a:lnSpc>
                  <a:spcPts val="1240"/>
                </a:lnSpc>
              </a:pPr>
              <a:t>3</a:t>
            </a:fld>
            <a:endParaRPr lang="fr-BE" spc="-50" dirty="0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3938C581-6729-246D-FA30-135B63BDEEE5}"/>
              </a:ext>
            </a:extLst>
          </p:cNvPr>
          <p:cNvSpPr/>
          <p:nvPr/>
        </p:nvSpPr>
        <p:spPr>
          <a:xfrm>
            <a:off x="876299" y="3463430"/>
            <a:ext cx="7734300" cy="48540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endParaRPr kumimoji="0" lang="fr-BE" sz="180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  <a:p>
            <a:pPr algn="ctr" defTabSz="410751" rtl="0" latinLnBrk="1" hangingPunct="0"/>
            <a:r>
              <a:rPr lang="fr-BE" sz="18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Vulnérabilité relationnelle </a:t>
            </a:r>
            <a:r>
              <a:rPr lang="fr-BE" sz="18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: la perspective d’Honneth</a:t>
            </a:r>
          </a:p>
          <a:p>
            <a:pPr algn="ctr"/>
            <a:endParaRPr lang="fr-BE" u="sng" dirty="0"/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2FAA9D4B-0B16-EE85-66C4-4BEA5D30BED9}"/>
              </a:ext>
            </a:extLst>
          </p:cNvPr>
          <p:cNvGrpSpPr/>
          <p:nvPr/>
        </p:nvGrpSpPr>
        <p:grpSpPr>
          <a:xfrm>
            <a:off x="1213278" y="4160475"/>
            <a:ext cx="6717443" cy="2055492"/>
            <a:chOff x="1418914" y="1959839"/>
            <a:chExt cx="6717443" cy="2055492"/>
          </a:xfrm>
        </p:grpSpPr>
        <p:sp>
          <p:nvSpPr>
            <p:cNvPr id="10" name="Rectangle : coins arrondis 9">
              <a:extLst>
                <a:ext uri="{FF2B5EF4-FFF2-40B4-BE49-F238E27FC236}">
                  <a16:creationId xmlns:a16="http://schemas.microsoft.com/office/drawing/2014/main" id="{6D1B1B42-7BDD-83B0-6B17-348082014F45}"/>
                </a:ext>
              </a:extLst>
            </p:cNvPr>
            <p:cNvSpPr/>
            <p:nvPr/>
          </p:nvSpPr>
          <p:spPr>
            <a:xfrm>
              <a:off x="1418914" y="1959839"/>
              <a:ext cx="6717443" cy="654293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35719" tIns="35719" rIns="35719" bIns="35719" numCol="1" spcCol="38100" rtlCol="0" anchor="ctr">
              <a:spAutoFit/>
            </a:bodyPr>
            <a:lstStyle/>
            <a:p>
              <a:pPr algn="ctr" defTabSz="410751" rtl="0" latinLnBrk="1" hangingPunct="0"/>
              <a:r>
                <a:rPr lang="fr-BE" sz="168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Helvetica Light"/>
                </a:rPr>
                <a:t>La vulnérabilité est relationnelle </a:t>
              </a:r>
              <a:r>
                <a:rPr lang="fr-BE" sz="168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</a:t>
              </a:r>
              <a:r>
                <a:rPr lang="fr-BE" sz="168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Helvetica Light"/>
                </a:rPr>
                <a:t> dépendance à la reconnaissance d’autrui</a:t>
              </a:r>
            </a:p>
          </p:txBody>
        </p:sp>
        <p:sp>
          <p:nvSpPr>
            <p:cNvPr id="17" name="Rectangle : coins arrondis 16">
              <a:extLst>
                <a:ext uri="{FF2B5EF4-FFF2-40B4-BE49-F238E27FC236}">
                  <a16:creationId xmlns:a16="http://schemas.microsoft.com/office/drawing/2014/main" id="{8B7C352F-6BB5-DEDD-C88A-9495C900F524}"/>
                </a:ext>
              </a:extLst>
            </p:cNvPr>
            <p:cNvSpPr/>
            <p:nvPr/>
          </p:nvSpPr>
          <p:spPr>
            <a:xfrm>
              <a:off x="2161125" y="3073796"/>
              <a:ext cx="5233019" cy="941535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35719" tIns="35719" rIns="35719" bIns="35719" numCol="1" spcCol="38100" rtlCol="0" anchor="ctr">
              <a:spAutoFit/>
            </a:bodyPr>
            <a:lstStyle/>
            <a:p>
              <a:pPr algn="ctr" defTabSz="410751" rtl="0" latinLnBrk="1" hangingPunct="0"/>
              <a:r>
                <a:rPr lang="fr-BE" sz="168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Helvetica Light"/>
                </a:rPr>
                <a:t>Dénis de reconnaissance : manque de care, déni de  respect, déni d’estime </a:t>
              </a:r>
            </a:p>
            <a:p>
              <a:pPr algn="ctr" defTabSz="410751" rtl="0" latinLnBrk="1" hangingPunct="0"/>
              <a:r>
                <a:rPr lang="fr-BE" sz="1687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 vulnérabilités </a:t>
              </a:r>
              <a:r>
                <a:rPr lang="fr-BE" sz="1687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multiproblématiques</a:t>
              </a:r>
              <a:endPara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endParaRPr>
            </a:p>
          </p:txBody>
        </p:sp>
        <p:cxnSp>
          <p:nvCxnSpPr>
            <p:cNvPr id="18" name="Connecteur droit avec flèche 17">
              <a:extLst>
                <a:ext uri="{FF2B5EF4-FFF2-40B4-BE49-F238E27FC236}">
                  <a16:creationId xmlns:a16="http://schemas.microsoft.com/office/drawing/2014/main" id="{410D0281-A649-FCEF-385E-B475E9CD6F41}"/>
                </a:ext>
              </a:extLst>
            </p:cNvPr>
            <p:cNvCxnSpPr>
              <a:cxnSpLocks/>
            </p:cNvCxnSpPr>
            <p:nvPr/>
          </p:nvCxnSpPr>
          <p:spPr>
            <a:xfrm>
              <a:off x="4878454" y="2762723"/>
              <a:ext cx="0" cy="286778"/>
            </a:xfrm>
            <a:prstGeom prst="straightConnector1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C0DAB4EA-2AD6-A723-D5FB-ACE30D9278F0}"/>
              </a:ext>
            </a:extLst>
          </p:cNvPr>
          <p:cNvCxnSpPr>
            <a:cxnSpLocks/>
          </p:cNvCxnSpPr>
          <p:nvPr/>
        </p:nvCxnSpPr>
        <p:spPr>
          <a:xfrm>
            <a:off x="4672817" y="2556913"/>
            <a:ext cx="0" cy="304800"/>
          </a:xfrm>
          <a:prstGeom prst="straightConnector1">
            <a:avLst/>
          </a:prstGeom>
          <a:noFill/>
          <a:ln w="38100" cap="flat">
            <a:solidFill>
              <a:srgbClr val="000000"/>
            </a:solidFill>
            <a:prstDash val="solid"/>
            <a:miter lim="400000"/>
            <a:tailEnd type="triangle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EDF7BDA3-EB41-0411-0B3B-44AC01478A44}"/>
              </a:ext>
            </a:extLst>
          </p:cNvPr>
          <p:cNvSpPr/>
          <p:nvPr/>
        </p:nvSpPr>
        <p:spPr>
          <a:xfrm>
            <a:off x="2234416" y="2895008"/>
            <a:ext cx="4876800" cy="367052"/>
          </a:xfrm>
          <a:prstGeom prst="round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10 </a:t>
            </a:r>
            <a:r>
              <a:rPr lang="fr-BE" sz="1687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capabilités</a:t>
            </a:r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humaines fondamentales </a:t>
            </a:r>
          </a:p>
        </p:txBody>
      </p:sp>
    </p:spTree>
    <p:extLst>
      <p:ext uri="{BB962C8B-B14F-4D97-AF65-F5344CB8AC3E}">
        <p14:creationId xmlns:p14="http://schemas.microsoft.com/office/powerpoint/2010/main" val="2236389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294E6-204A-08D2-368E-3F26EFF27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3EA4B40B-3880-55AF-56B6-5B27FA02F94A}"/>
              </a:ext>
            </a:extLst>
          </p:cNvPr>
          <p:cNvCxnSpPr/>
          <p:nvPr/>
        </p:nvCxnSpPr>
        <p:spPr>
          <a:xfrm>
            <a:off x="1349837" y="4096858"/>
            <a:ext cx="6444327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C51B0AA1-1312-19EC-C2EB-1E98E364082F}"/>
              </a:ext>
            </a:extLst>
          </p:cNvPr>
          <p:cNvCxnSpPr>
            <a:cxnSpLocks/>
          </p:cNvCxnSpPr>
          <p:nvPr/>
        </p:nvCxnSpPr>
        <p:spPr>
          <a:xfrm flipV="1">
            <a:off x="4572000" y="1943765"/>
            <a:ext cx="0" cy="453323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hape 210">
            <a:extLst>
              <a:ext uri="{FF2B5EF4-FFF2-40B4-BE49-F238E27FC236}">
                <a16:creationId xmlns:a16="http://schemas.microsoft.com/office/drawing/2014/main" id="{1B42B925-012A-2ABD-CB0B-3A3BE17851D6}"/>
              </a:ext>
            </a:extLst>
          </p:cNvPr>
          <p:cNvSpPr/>
          <p:nvPr/>
        </p:nvSpPr>
        <p:spPr>
          <a:xfrm>
            <a:off x="563786" y="6594140"/>
            <a:ext cx="1133218" cy="2596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marR="57797" indent="57797" defTabSz="1295400">
              <a:defRPr sz="24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rPr sz="1687"/>
              <a:t>UMONS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089E9AC-6039-3912-3C9D-D122303EB899}"/>
              </a:ext>
            </a:extLst>
          </p:cNvPr>
          <p:cNvSpPr txBox="1"/>
          <p:nvPr/>
        </p:nvSpPr>
        <p:spPr>
          <a:xfrm>
            <a:off x="6260181" y="6280951"/>
            <a:ext cx="3358503" cy="288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BE" sz="1406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(Castel, 1991; Martin, 2019)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EDC419E-BD2F-349C-DBC8-2791ABE40E8B}"/>
              </a:ext>
            </a:extLst>
          </p:cNvPr>
          <p:cNvSpPr txBox="1"/>
          <p:nvPr/>
        </p:nvSpPr>
        <p:spPr>
          <a:xfrm>
            <a:off x="-89766" y="6569491"/>
            <a:ext cx="380687" cy="288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BE" sz="1406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3</a:t>
            </a:r>
            <a:endParaRPr lang="fr-BE" sz="1406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A592A51A-1D0D-4DFF-0BBE-1C14AF629BCC}"/>
              </a:ext>
            </a:extLst>
          </p:cNvPr>
          <p:cNvSpPr/>
          <p:nvPr/>
        </p:nvSpPr>
        <p:spPr>
          <a:xfrm>
            <a:off x="5644162" y="2012789"/>
            <a:ext cx="3192647" cy="1318304"/>
          </a:xfrm>
          <a:prstGeom prst="ellipse">
            <a:avLst/>
          </a:prstGeom>
          <a:solidFill>
            <a:schemeClr val="bg1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BE" sz="1406" dirty="0">
                <a:ln>
                  <a:solidFill>
                    <a:schemeClr val="accent1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Zone d’intégration</a:t>
            </a:r>
          </a:p>
          <a:p>
            <a:pPr algn="ctr" defTabSz="410751" rtl="0" latinLnBrk="1" hangingPunct="0"/>
            <a:endParaRPr lang="fr-BE" sz="1406" dirty="0">
              <a:ln>
                <a:solidFill>
                  <a:schemeClr val="accent1"/>
                </a:solidFill>
              </a:ln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410751" rtl="0" latinLnBrk="1" hangingPunct="0"/>
            <a:r>
              <a:rPr lang="fr-BE" sz="1406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ressources suffisantes </a:t>
            </a:r>
            <a:r>
              <a:rPr lang="fr-BE" sz="1406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et </a:t>
            </a:r>
          </a:p>
          <a:p>
            <a:pPr algn="ctr" defTabSz="410751" rtl="0" latinLnBrk="1" hangingPunct="0"/>
            <a:r>
              <a:rPr lang="fr-BE" sz="1406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soutiens suffisants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04B96CE2-358B-3A07-9452-11805BCE2A6E}"/>
              </a:ext>
            </a:extLst>
          </p:cNvPr>
          <p:cNvSpPr/>
          <p:nvPr/>
        </p:nvSpPr>
        <p:spPr>
          <a:xfrm>
            <a:off x="76456" y="4877604"/>
            <a:ext cx="3366680" cy="1318304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defTabSz="410751" rtl="0" latinLnBrk="1" hangingPunct="0"/>
            <a:r>
              <a:rPr lang="fr-BE" sz="1406" dirty="0">
                <a:ln>
                  <a:solidFill>
                    <a:schemeClr val="accent1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Zone de désaffiliation</a:t>
            </a:r>
          </a:p>
          <a:p>
            <a:pPr defTabSz="410751" rtl="0" latinLnBrk="1" hangingPunct="0"/>
            <a:endParaRPr lang="fr-BE" sz="1406" dirty="0">
              <a:ln>
                <a:solidFill>
                  <a:schemeClr val="accent1"/>
                </a:solidFill>
              </a:ln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defTabSz="410751" rtl="0" latinLnBrk="1" hangingPunct="0"/>
            <a:r>
              <a:rPr lang="fr-BE" sz="1406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Absence de ressources </a:t>
            </a:r>
            <a:r>
              <a:rPr lang="fr-BE" sz="1406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et </a:t>
            </a:r>
          </a:p>
          <a:p>
            <a:pPr defTabSz="410751" rtl="0" latinLnBrk="1" hangingPunct="0"/>
            <a:r>
              <a:rPr lang="fr-BE" sz="1406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isolement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DD1FA9E7-A543-1C87-7B2C-1BF96F254048}"/>
              </a:ext>
            </a:extLst>
          </p:cNvPr>
          <p:cNvSpPr/>
          <p:nvPr/>
        </p:nvSpPr>
        <p:spPr>
          <a:xfrm>
            <a:off x="2933700" y="3452686"/>
            <a:ext cx="3276600" cy="1318304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BE" sz="1406" dirty="0">
                <a:ln>
                  <a:solidFill>
                    <a:schemeClr val="accent1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Zone de vulnérabilité</a:t>
            </a:r>
          </a:p>
          <a:p>
            <a:pPr algn="ctr" defTabSz="410751" rtl="0" latinLnBrk="1" hangingPunct="0"/>
            <a:endParaRPr lang="fr-BE" sz="1406" u="sng" dirty="0">
              <a:ln>
                <a:solidFill>
                  <a:schemeClr val="accent1"/>
                </a:solidFill>
              </a:ln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410751" rtl="0" latinLnBrk="1" hangingPunct="0"/>
            <a:r>
              <a:rPr lang="fr-BE" sz="1406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perte de ressources </a:t>
            </a:r>
            <a:r>
              <a:rPr lang="fr-BE" sz="1406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et</a:t>
            </a:r>
          </a:p>
          <a:p>
            <a:pPr defTabSz="410751" rtl="0" latinLnBrk="1" hangingPunct="0"/>
            <a:r>
              <a:rPr lang="fr-BE" sz="1406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fragilité des liens sociaux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4AE036C2-7677-F14D-67FD-E20478E3FB58}"/>
              </a:ext>
            </a:extLst>
          </p:cNvPr>
          <p:cNvSpPr txBox="1"/>
          <p:nvPr/>
        </p:nvSpPr>
        <p:spPr>
          <a:xfrm>
            <a:off x="1843195" y="1749964"/>
            <a:ext cx="2761177" cy="59150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FR" sz="1969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Axe d’intégration</a:t>
            </a:r>
          </a:p>
          <a:p>
            <a:pPr algn="ctr" defTabSz="410751" rtl="0" latinLnBrk="1" hangingPunct="0"/>
            <a:r>
              <a:rPr lang="fr-FR" sz="1406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(professionnelle / ressources</a:t>
            </a:r>
            <a:r>
              <a:rPr lang="fr-FR" sz="1406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)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29757B0C-68F2-01FF-C848-2CA510944596}"/>
              </a:ext>
            </a:extLst>
          </p:cNvPr>
          <p:cNvSpPr txBox="1"/>
          <p:nvPr/>
        </p:nvSpPr>
        <p:spPr>
          <a:xfrm>
            <a:off x="6275444" y="4204752"/>
            <a:ext cx="2761177" cy="59150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FR" sz="1969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Axe d’insertion </a:t>
            </a:r>
          </a:p>
          <a:p>
            <a:pPr algn="ctr" defTabSz="410751" rtl="0" latinLnBrk="1" hangingPunct="0"/>
            <a:r>
              <a:rPr lang="fr-FR" sz="1406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(soutiens sociaux / familiaux</a:t>
            </a:r>
            <a:r>
              <a:rPr lang="fr-FR" sz="1406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)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1E602EF-1D92-B74E-78A3-5025CFED3676}"/>
              </a:ext>
            </a:extLst>
          </p:cNvPr>
          <p:cNvSpPr txBox="1"/>
          <p:nvPr/>
        </p:nvSpPr>
        <p:spPr>
          <a:xfrm>
            <a:off x="371929" y="294429"/>
            <a:ext cx="8464884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BE" sz="2800" b="1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Le concept de vulnérabilité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1A3AC1DE-35F4-4C56-75AB-E1A430BA1471}"/>
              </a:ext>
            </a:extLst>
          </p:cNvPr>
          <p:cNvSpPr/>
          <p:nvPr/>
        </p:nvSpPr>
        <p:spPr>
          <a:xfrm>
            <a:off x="876300" y="958121"/>
            <a:ext cx="7391400" cy="685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endParaRPr kumimoji="0" lang="fr-BE" sz="18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  <a:p>
            <a:pPr algn="ctr" rtl="0"/>
            <a:r>
              <a:rPr kumimoji="0" lang="fr-BE" sz="18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Vulnérabilité et </a:t>
            </a:r>
            <a:r>
              <a:rPr kumimoji="0" lang="fr-BE" sz="1800" b="0" i="0" u="none" strike="noStrike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risque de </a:t>
            </a:r>
            <a:r>
              <a:rPr kumimoji="0" lang="fr-BE" sz="1800" i="0" u="none" strike="noStrike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désaffiliation</a:t>
            </a:r>
            <a:r>
              <a:rPr kumimoji="0" lang="fr-BE" sz="1800" b="0" i="0" u="none" strike="noStrike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 </a:t>
            </a:r>
            <a:r>
              <a:rPr kumimoji="0" lang="fr-BE" sz="18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: la perspective de Castel </a:t>
            </a:r>
          </a:p>
          <a:p>
            <a:pPr algn="ctr"/>
            <a:endParaRPr lang="fr-BE" u="sng" dirty="0"/>
          </a:p>
        </p:txBody>
      </p:sp>
      <p:sp>
        <p:nvSpPr>
          <p:cNvPr id="14" name="Espace réservé du numéro de diapositive 1">
            <a:extLst>
              <a:ext uri="{FF2B5EF4-FFF2-40B4-BE49-F238E27FC236}">
                <a16:creationId xmlns:a16="http://schemas.microsoft.com/office/drawing/2014/main" id="{EB91E112-9416-117B-1AB8-724E3609813F}"/>
              </a:ext>
            </a:extLst>
          </p:cNvPr>
          <p:cNvSpPr txBox="1">
            <a:spLocks/>
          </p:cNvSpPr>
          <p:nvPr/>
        </p:nvSpPr>
        <p:spPr>
          <a:xfrm>
            <a:off x="8771890" y="6645350"/>
            <a:ext cx="244475" cy="177800"/>
          </a:xfrm>
          <a:prstGeom prst="rect">
            <a:avLst/>
          </a:prstGeom>
        </p:spPr>
        <p:txBody>
          <a:bodyPr/>
          <a:lstStyle>
            <a:defPPr>
              <a:defRPr kern="0"/>
            </a:defPPr>
          </a:lstStyle>
          <a:p>
            <a:pPr marL="77470">
              <a:lnSpc>
                <a:spcPts val="1240"/>
              </a:lnSpc>
            </a:pPr>
            <a:fld id="{81D60167-4931-47E6-BA6A-407CBD079E47}" type="slidenum">
              <a:rPr lang="fr-BE" sz="1200" spc="-50" smtClean="0"/>
              <a:pPr marL="77470">
                <a:lnSpc>
                  <a:spcPts val="1240"/>
                </a:lnSpc>
              </a:pPr>
              <a:t>4</a:t>
            </a:fld>
            <a:endParaRPr lang="fr-BE" sz="1200" spc="-50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32EBE997-C315-C430-1665-067074881E44}"/>
              </a:ext>
            </a:extLst>
          </p:cNvPr>
          <p:cNvSpPr/>
          <p:nvPr/>
        </p:nvSpPr>
        <p:spPr>
          <a:xfrm>
            <a:off x="4867718" y="4904336"/>
            <a:ext cx="3887529" cy="1318304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defTabSz="410751" rtl="0" latinLnBrk="1" hangingPunct="0"/>
            <a:r>
              <a:rPr lang="fr-BE" sz="1406" dirty="0">
                <a:ln>
                  <a:solidFill>
                    <a:schemeClr val="accent1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Zone d’assistance </a:t>
            </a:r>
          </a:p>
          <a:p>
            <a:pPr defTabSz="410751" rtl="0" latinLnBrk="1" hangingPunct="0"/>
            <a:endParaRPr lang="fr-BE" sz="1406" dirty="0">
              <a:ln>
                <a:solidFill>
                  <a:schemeClr val="accent1"/>
                </a:solidFill>
              </a:ln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defTabSz="410751" rtl="0" latinLnBrk="1" hangingPunct="0"/>
            <a:r>
              <a:rPr lang="fr-BE" sz="1406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Absence de ressources </a:t>
            </a:r>
            <a:r>
              <a:rPr lang="fr-BE" sz="1406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et </a:t>
            </a:r>
          </a:p>
          <a:p>
            <a:pPr defTabSz="410751" rtl="0" latinLnBrk="1" hangingPunct="0"/>
            <a:r>
              <a:rPr lang="fr-BE" sz="1406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Soutiens suffisants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7CD1C36-CAD6-694F-6AA4-675660B3D1D5}"/>
              </a:ext>
            </a:extLst>
          </p:cNvPr>
          <p:cNvSpPr txBox="1"/>
          <p:nvPr/>
        </p:nvSpPr>
        <p:spPr>
          <a:xfrm>
            <a:off x="4130675" y="6550223"/>
            <a:ext cx="4885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/>
              <a:t>Joertz</a:t>
            </a:r>
            <a:r>
              <a:rPr lang="fr-BE" sz="1400" dirty="0"/>
              <a:t>, F., </a:t>
            </a:r>
            <a:r>
              <a:rPr lang="fr-BE" sz="1400" dirty="0" err="1"/>
              <a:t>Gianoultsis</a:t>
            </a:r>
            <a:r>
              <a:rPr lang="fr-BE" sz="1400" dirty="0"/>
              <a:t>, E., </a:t>
            </a:r>
            <a:r>
              <a:rPr lang="fr-BE" sz="1400" dirty="0" err="1"/>
              <a:t>Glineur</a:t>
            </a:r>
            <a:r>
              <a:rPr lang="fr-BE" sz="1400" dirty="0"/>
              <a:t>, C., Lahaye, W.</a:t>
            </a:r>
          </a:p>
        </p:txBody>
      </p:sp>
    </p:spTree>
    <p:extLst>
      <p:ext uri="{BB962C8B-B14F-4D97-AF65-F5344CB8AC3E}">
        <p14:creationId xmlns:p14="http://schemas.microsoft.com/office/powerpoint/2010/main" val="3825350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  <p:bldP spid="11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0BA66-2B82-1751-1C7F-930C0EE0B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79593B61-56D0-2E03-3BBB-9B9FE50C3304}"/>
              </a:ext>
            </a:extLst>
          </p:cNvPr>
          <p:cNvSpPr/>
          <p:nvPr/>
        </p:nvSpPr>
        <p:spPr>
          <a:xfrm>
            <a:off x="762588" y="3962846"/>
            <a:ext cx="7474149" cy="367052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BE" sz="1687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Disqualification sociale 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E5E7DEAE-8F46-5AB9-5D98-0B7C32B005B6}"/>
              </a:ext>
            </a:extLst>
          </p:cNvPr>
          <p:cNvSpPr/>
          <p:nvPr/>
        </p:nvSpPr>
        <p:spPr>
          <a:xfrm>
            <a:off x="724520" y="4671751"/>
            <a:ext cx="2571750" cy="1228777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BE" sz="1687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Phase de vulnérabilité </a:t>
            </a:r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:</a:t>
            </a:r>
          </a:p>
          <a:p>
            <a:pPr algn="ctr" defTabSz="410751" rtl="0" latinLnBrk="1" hangingPunct="0"/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perte d’emploi ou             rupture conjugale</a:t>
            </a:r>
          </a:p>
          <a:p>
            <a:pPr algn="ctr" defTabSz="410751" rtl="0" latinLnBrk="1" hangingPunct="0"/>
            <a:endParaRPr lang="fr-BE" sz="1687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52A02062-71D9-18D1-204B-A10E441C0606}"/>
              </a:ext>
            </a:extLst>
          </p:cNvPr>
          <p:cNvSpPr/>
          <p:nvPr/>
        </p:nvSpPr>
        <p:spPr>
          <a:xfrm>
            <a:off x="3410476" y="4677710"/>
            <a:ext cx="2495614" cy="1216859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BE" sz="1617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Phase de dépendance :</a:t>
            </a:r>
            <a:endParaRPr lang="fr-BE" sz="1617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410751" rtl="0" latinLnBrk="1" hangingPunct="0"/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revenus liés aux           prestations sociales </a:t>
            </a:r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stigmatisation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A22A5140-685F-BB25-252E-B65914AD547E}"/>
              </a:ext>
            </a:extLst>
          </p:cNvPr>
          <p:cNvSpPr/>
          <p:nvPr/>
        </p:nvSpPr>
        <p:spPr>
          <a:xfrm>
            <a:off x="6002905" y="4650504"/>
            <a:ext cx="2334879" cy="1228777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BE" sz="1687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Phase de rupture </a:t>
            </a:r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: </a:t>
            </a:r>
          </a:p>
          <a:p>
            <a:pPr algn="ctr" defTabSz="410751" rtl="0" latinLnBrk="1" hangingPunct="0"/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liens sociaux,             désocialisation, perte de l’estime de soi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389F0869-F948-6D33-A4AB-06C50C6CA583}"/>
              </a:ext>
            </a:extLst>
          </p:cNvPr>
          <p:cNvSpPr txBox="1"/>
          <p:nvPr/>
        </p:nvSpPr>
        <p:spPr>
          <a:xfrm>
            <a:off x="-916664" y="6276299"/>
            <a:ext cx="3358503" cy="288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BE" sz="1406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Paugam (2023)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58541B9-3651-DF5C-CA77-1E3A2E8FE096}"/>
              </a:ext>
            </a:extLst>
          </p:cNvPr>
          <p:cNvSpPr txBox="1"/>
          <p:nvPr/>
        </p:nvSpPr>
        <p:spPr>
          <a:xfrm>
            <a:off x="563786" y="1823517"/>
            <a:ext cx="7938217" cy="173412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marL="401822" indent="-401822" algn="just" defTabSz="410751" rtl="0" latinLnBrk="1" hangingPunct="0">
              <a:buFont typeface="Wingdings" panose="05000000000000000000" pitchFamily="2" charset="2"/>
              <a:buChar char="à"/>
            </a:pPr>
            <a:r>
              <a:rPr lang="fr-BE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Prolonge et complexifie l’analyse de Castel en ajoutant la dimension de       reconnaissance </a:t>
            </a:r>
          </a:p>
          <a:p>
            <a:pPr algn="just" defTabSz="410751" rtl="0" latinLnBrk="1" hangingPunct="0"/>
            <a:endParaRPr lang="fr-BE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01822" indent="-401822" algn="just" defTabSz="410751" rtl="0" latinLnBrk="1" hangingPunct="0">
              <a:buFont typeface="Wingdings" panose="05000000000000000000" pitchFamily="2" charset="2"/>
              <a:buChar char="à"/>
            </a:pPr>
            <a:r>
              <a:rPr lang="fr-BE" b="1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Disqualification sociale </a:t>
            </a:r>
            <a:r>
              <a:rPr lang="fr-BE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: processus d’affaiblissement ou de rupture des liens sociaux au double sens de perte de la protection et de la                      reconnaissance sociale</a:t>
            </a:r>
            <a:endParaRPr lang="fr-BE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4468E90-4B85-CF1D-FF1B-CE230E56AAD6}"/>
              </a:ext>
            </a:extLst>
          </p:cNvPr>
          <p:cNvSpPr txBox="1"/>
          <p:nvPr/>
        </p:nvSpPr>
        <p:spPr>
          <a:xfrm>
            <a:off x="339558" y="381000"/>
            <a:ext cx="8464884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BE" sz="2800" b="1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Le concept de vulnérabilité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0C4ED886-914E-7049-6C90-9456BF066929}"/>
              </a:ext>
            </a:extLst>
          </p:cNvPr>
          <p:cNvSpPr/>
          <p:nvPr/>
        </p:nvSpPr>
        <p:spPr>
          <a:xfrm>
            <a:off x="803962" y="977308"/>
            <a:ext cx="7391400" cy="685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endParaRPr kumimoji="0" lang="fr-BE" sz="180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  <a:p>
            <a:pPr algn="ctr" defTabSz="410751" rtl="0" latinLnBrk="1" hangingPunct="0"/>
            <a:r>
              <a:rPr lang="fr-BE" sz="18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Vulnérabilité et </a:t>
            </a:r>
            <a:r>
              <a:rPr lang="fr-BE" sz="18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disqualification sociale </a:t>
            </a:r>
            <a:r>
              <a:rPr lang="fr-BE" sz="18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: la perspective de Paugam </a:t>
            </a:r>
          </a:p>
          <a:p>
            <a:pPr algn="ctr"/>
            <a:endParaRPr lang="fr-BE" u="sng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1B20B03-AFC2-06D6-BB50-5DF0239BC47C}"/>
              </a:ext>
            </a:extLst>
          </p:cNvPr>
          <p:cNvSpPr/>
          <p:nvPr/>
        </p:nvSpPr>
        <p:spPr>
          <a:xfrm>
            <a:off x="451672" y="3766523"/>
            <a:ext cx="8240656" cy="2362200"/>
          </a:xfrm>
          <a:prstGeom prst="rect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" name="Espace réservé du numéro de diapositive 1">
            <a:extLst>
              <a:ext uri="{FF2B5EF4-FFF2-40B4-BE49-F238E27FC236}">
                <a16:creationId xmlns:a16="http://schemas.microsoft.com/office/drawing/2014/main" id="{F9757F09-D872-B5DF-6075-E0CA17DB8032}"/>
              </a:ext>
            </a:extLst>
          </p:cNvPr>
          <p:cNvSpPr txBox="1">
            <a:spLocks/>
          </p:cNvSpPr>
          <p:nvPr/>
        </p:nvSpPr>
        <p:spPr>
          <a:xfrm>
            <a:off x="8771890" y="6645350"/>
            <a:ext cx="244475" cy="177800"/>
          </a:xfrm>
          <a:prstGeom prst="rect">
            <a:avLst/>
          </a:prstGeom>
        </p:spPr>
        <p:txBody>
          <a:bodyPr/>
          <a:lstStyle>
            <a:defPPr>
              <a:defRPr kern="0"/>
            </a:defPPr>
          </a:lstStyle>
          <a:p>
            <a:pPr marL="77470">
              <a:lnSpc>
                <a:spcPts val="1240"/>
              </a:lnSpc>
            </a:pPr>
            <a:fld id="{81D60167-4931-47E6-BA6A-407CBD079E47}" type="slidenum">
              <a:rPr lang="fr-BE" sz="1200" spc="-50" smtClean="0"/>
              <a:pPr marL="77470">
                <a:lnSpc>
                  <a:spcPts val="1240"/>
                </a:lnSpc>
              </a:pPr>
              <a:t>5</a:t>
            </a:fld>
            <a:endParaRPr lang="fr-BE" sz="1200" spc="-5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6CB64BC-6DED-4ECD-9A7E-204B56FB0BD9}"/>
              </a:ext>
            </a:extLst>
          </p:cNvPr>
          <p:cNvSpPr txBox="1"/>
          <p:nvPr/>
        </p:nvSpPr>
        <p:spPr>
          <a:xfrm>
            <a:off x="4130675" y="6550223"/>
            <a:ext cx="4885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/>
              <a:t>Joertz</a:t>
            </a:r>
            <a:r>
              <a:rPr lang="fr-BE" sz="1400" dirty="0"/>
              <a:t>, F., </a:t>
            </a:r>
            <a:r>
              <a:rPr lang="fr-BE" sz="1400" dirty="0" err="1"/>
              <a:t>Gianoultsis</a:t>
            </a:r>
            <a:r>
              <a:rPr lang="fr-BE" sz="1400" dirty="0"/>
              <a:t>, E., </a:t>
            </a:r>
            <a:r>
              <a:rPr lang="fr-BE" sz="1400" dirty="0" err="1"/>
              <a:t>Glineur</a:t>
            </a:r>
            <a:r>
              <a:rPr lang="fr-BE" sz="1400" dirty="0"/>
              <a:t>, C., Lahaye, W.</a:t>
            </a:r>
          </a:p>
        </p:txBody>
      </p:sp>
    </p:spTree>
    <p:extLst>
      <p:ext uri="{BB962C8B-B14F-4D97-AF65-F5344CB8AC3E}">
        <p14:creationId xmlns:p14="http://schemas.microsoft.com/office/powerpoint/2010/main" val="3952501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B68C7-DBAE-D665-5FF2-31E107DD94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6640F5BC-7424-851C-E223-9A2B4BB45649}"/>
              </a:ext>
            </a:extLst>
          </p:cNvPr>
          <p:cNvSpPr/>
          <p:nvPr/>
        </p:nvSpPr>
        <p:spPr>
          <a:xfrm>
            <a:off x="802019" y="2539084"/>
            <a:ext cx="3733800" cy="1228777"/>
          </a:xfrm>
          <a:prstGeom prst="round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BE" sz="1687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Vulnérabilité fondamentale </a:t>
            </a:r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:</a:t>
            </a:r>
          </a:p>
          <a:p>
            <a:pPr algn="ctr" defTabSz="410751" rtl="0" latinLnBrk="1" hangingPunct="0"/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universelle, liée à la condition               humaine </a:t>
            </a:r>
          </a:p>
          <a:p>
            <a:pPr algn="ctr" defTabSz="410751" rtl="0" latinLnBrk="1" hangingPunct="0"/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Caractéristique intrinsèque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E94C7ADB-F6F3-190C-F312-6C3468A59F46}"/>
              </a:ext>
            </a:extLst>
          </p:cNvPr>
          <p:cNvSpPr/>
          <p:nvPr/>
        </p:nvSpPr>
        <p:spPr>
          <a:xfrm>
            <a:off x="4838861" y="2539085"/>
            <a:ext cx="3998585" cy="1228777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BE" sz="1687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Vulnérabilités problématiques </a:t>
            </a:r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:</a:t>
            </a:r>
          </a:p>
          <a:p>
            <a:pPr algn="ctr" defTabSz="410751" rtl="0" latinLnBrk="1" hangingPunct="0"/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compromettent l’accès aux droits, à des biens ou à l’autonomie</a:t>
            </a:r>
          </a:p>
          <a:p>
            <a:pPr algn="ctr" defTabSz="410751" rtl="0" latinLnBrk="1" hangingPunct="0"/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Situation vécue et évolutive</a:t>
            </a:r>
            <a:endParaRPr lang="fr-BE" sz="1687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2F3421F-A038-06BA-E3D4-E27B27A6B35C}"/>
              </a:ext>
            </a:extLst>
          </p:cNvPr>
          <p:cNvSpPr txBox="1"/>
          <p:nvPr/>
        </p:nvSpPr>
        <p:spPr>
          <a:xfrm>
            <a:off x="-1007370" y="6247486"/>
            <a:ext cx="3358503" cy="288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BE" sz="1406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(</a:t>
            </a:r>
            <a:r>
              <a:rPr lang="fr-BE" sz="1406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Garrau</a:t>
            </a:r>
            <a:r>
              <a:rPr lang="fr-BE" sz="1406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, 2018)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DE280AE9-C594-BECE-D859-B7D788607481}"/>
              </a:ext>
            </a:extLst>
          </p:cNvPr>
          <p:cNvSpPr/>
          <p:nvPr/>
        </p:nvSpPr>
        <p:spPr>
          <a:xfrm>
            <a:off x="1379368" y="4605326"/>
            <a:ext cx="6385264" cy="654293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BE" sz="1687" strike="sngStrik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Caractéristiques universelles </a:t>
            </a:r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situations vécues comme injustes  réponse politique  </a:t>
            </a:r>
            <a:endParaRPr lang="fr-BE" sz="1687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6899D2B1-3E7B-83A4-FEEA-D709E15D0946}"/>
              </a:ext>
            </a:extLst>
          </p:cNvPr>
          <p:cNvCxnSpPr>
            <a:cxnSpLocks/>
            <a:stCxn id="5" idx="2"/>
            <a:endCxn id="8" idx="0"/>
          </p:cNvCxnSpPr>
          <p:nvPr/>
        </p:nvCxnSpPr>
        <p:spPr>
          <a:xfrm flipH="1">
            <a:off x="4572000" y="3767862"/>
            <a:ext cx="2266154" cy="83746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66A8FBA7-56CD-BD18-951B-3CF8B102CC26}"/>
              </a:ext>
            </a:extLst>
          </p:cNvPr>
          <p:cNvSpPr txBox="1"/>
          <p:nvPr/>
        </p:nvSpPr>
        <p:spPr>
          <a:xfrm>
            <a:off x="339558" y="381000"/>
            <a:ext cx="8464884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BE" sz="2800" b="1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Le concept de vulnérabilité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BFED6417-8D23-9578-AC46-FC088B20FDB5}"/>
              </a:ext>
            </a:extLst>
          </p:cNvPr>
          <p:cNvSpPr/>
          <p:nvPr/>
        </p:nvSpPr>
        <p:spPr>
          <a:xfrm>
            <a:off x="534274" y="1239728"/>
            <a:ext cx="8075452" cy="685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endParaRPr kumimoji="0" lang="fr-BE" sz="180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  <a:p>
            <a:pPr algn="ctr" defTabSz="410751" rtl="0" latinLnBrk="1" hangingPunct="0"/>
            <a:r>
              <a:rPr lang="fr-BE" sz="18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Regards croisés sur la vulnérabilit</a:t>
            </a:r>
            <a:r>
              <a:rPr lang="fr-B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é : la perspective de </a:t>
            </a:r>
            <a:r>
              <a:rPr lang="fr-BE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Garrau</a:t>
            </a:r>
            <a:endParaRPr lang="fr-BE" sz="18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  <a:p>
            <a:pPr algn="ctr"/>
            <a:endParaRPr lang="fr-BE" u="sng" dirty="0"/>
          </a:p>
        </p:txBody>
      </p:sp>
      <p:sp>
        <p:nvSpPr>
          <p:cNvPr id="7" name="Espace réservé du numéro de diapositive 1">
            <a:extLst>
              <a:ext uri="{FF2B5EF4-FFF2-40B4-BE49-F238E27FC236}">
                <a16:creationId xmlns:a16="http://schemas.microsoft.com/office/drawing/2014/main" id="{33FF4311-3259-7C64-C315-9B260685BF2A}"/>
              </a:ext>
            </a:extLst>
          </p:cNvPr>
          <p:cNvSpPr txBox="1">
            <a:spLocks/>
          </p:cNvSpPr>
          <p:nvPr/>
        </p:nvSpPr>
        <p:spPr>
          <a:xfrm>
            <a:off x="8771890" y="6645350"/>
            <a:ext cx="244475" cy="177800"/>
          </a:xfrm>
          <a:prstGeom prst="rect">
            <a:avLst/>
          </a:prstGeom>
        </p:spPr>
        <p:txBody>
          <a:bodyPr/>
          <a:lstStyle>
            <a:defPPr>
              <a:defRPr kern="0"/>
            </a:defPPr>
          </a:lstStyle>
          <a:p>
            <a:pPr marL="77470">
              <a:lnSpc>
                <a:spcPts val="1240"/>
              </a:lnSpc>
            </a:pPr>
            <a:fld id="{81D60167-4931-47E6-BA6A-407CBD079E47}" type="slidenum">
              <a:rPr lang="fr-BE" sz="1200" spc="-50" smtClean="0"/>
              <a:pPr marL="77470">
                <a:lnSpc>
                  <a:spcPts val="1240"/>
                </a:lnSpc>
              </a:pPr>
              <a:t>6</a:t>
            </a:fld>
            <a:endParaRPr lang="fr-BE" sz="1200" spc="-5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90C56A7-837D-17E0-CDBA-B61FD62E4C4B}"/>
              </a:ext>
            </a:extLst>
          </p:cNvPr>
          <p:cNvSpPr txBox="1"/>
          <p:nvPr/>
        </p:nvSpPr>
        <p:spPr>
          <a:xfrm>
            <a:off x="4130675" y="6550223"/>
            <a:ext cx="4885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/>
              <a:t>Joertz</a:t>
            </a:r>
            <a:r>
              <a:rPr lang="fr-BE" sz="1400" dirty="0"/>
              <a:t>, F., </a:t>
            </a:r>
            <a:r>
              <a:rPr lang="fr-BE" sz="1400" dirty="0" err="1"/>
              <a:t>Gianoultsis</a:t>
            </a:r>
            <a:r>
              <a:rPr lang="fr-BE" sz="1400" dirty="0"/>
              <a:t>, E., </a:t>
            </a:r>
            <a:r>
              <a:rPr lang="fr-BE" sz="1400" dirty="0" err="1"/>
              <a:t>Glineur</a:t>
            </a:r>
            <a:r>
              <a:rPr lang="fr-BE" sz="1400" dirty="0"/>
              <a:t>, C., Lahaye, W.</a:t>
            </a:r>
          </a:p>
        </p:txBody>
      </p:sp>
    </p:spTree>
    <p:extLst>
      <p:ext uri="{BB962C8B-B14F-4D97-AF65-F5344CB8AC3E}">
        <p14:creationId xmlns:p14="http://schemas.microsoft.com/office/powerpoint/2010/main" val="2215935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35000-C680-F545-3E56-4B241D1AE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210">
            <a:extLst>
              <a:ext uri="{FF2B5EF4-FFF2-40B4-BE49-F238E27FC236}">
                <a16:creationId xmlns:a16="http://schemas.microsoft.com/office/drawing/2014/main" id="{315911DB-FC8D-7C62-E7DE-A96ED9D7FA89}"/>
              </a:ext>
            </a:extLst>
          </p:cNvPr>
          <p:cNvSpPr/>
          <p:nvPr/>
        </p:nvSpPr>
        <p:spPr>
          <a:xfrm>
            <a:off x="563786" y="6594140"/>
            <a:ext cx="1133218" cy="2596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marR="57797" indent="57797" defTabSz="1295400">
              <a:defRPr sz="24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rPr sz="1687" dirty="0"/>
              <a:t>UMONS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19198676-453B-A340-94ED-B457F424EDBB}"/>
              </a:ext>
            </a:extLst>
          </p:cNvPr>
          <p:cNvSpPr/>
          <p:nvPr/>
        </p:nvSpPr>
        <p:spPr>
          <a:xfrm>
            <a:off x="843858" y="2101408"/>
            <a:ext cx="2478362" cy="3921946"/>
          </a:xfrm>
          <a:prstGeom prst="roundRect">
            <a:avLst/>
          </a:prstGeom>
          <a:solidFill>
            <a:schemeClr val="accent1">
              <a:lumMod val="20000"/>
              <a:lumOff val="80000"/>
              <a:alpha val="68741"/>
            </a:schemeClr>
          </a:solidFill>
          <a:ln w="25400" cap="flat">
            <a:solidFill>
              <a:schemeClr val="accent1"/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BE" sz="1687" b="1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Vulnérabilité                anthropologique</a:t>
            </a:r>
          </a:p>
          <a:p>
            <a:pPr algn="ctr" defTabSz="410751" rtl="0" latinLnBrk="1" hangingPunct="0"/>
            <a:endParaRPr lang="fr-BE" sz="1687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  <a:p>
            <a:pPr algn="ctr" defTabSz="410751" rtl="0" latinLnBrk="1" hangingPunct="0"/>
            <a:endParaRPr lang="fr-BE" sz="1687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  <a:p>
            <a:pPr algn="ctr" defTabSz="410751" rtl="0" latinLnBrk="1" hangingPunct="0"/>
            <a:endParaRPr lang="fr-BE" sz="1687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  <a:p>
            <a:pPr algn="ctr" defTabSz="410751" rtl="0" latinLnBrk="1" hangingPunct="0"/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Liée à notre condition           humaine (corporalité, sensibilité,                  dépendance) </a:t>
            </a:r>
          </a:p>
          <a:p>
            <a:pPr algn="ctr" defTabSz="410751" rtl="0" latinLnBrk="1" hangingPunct="0"/>
            <a:endParaRPr lang="fr-BE" sz="1687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  <a:p>
            <a:pPr algn="ctr" defTabSz="410751" rtl="0" latinLnBrk="1" hangingPunct="0"/>
            <a:endParaRPr lang="fr-BE" sz="1687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  <a:p>
            <a:pPr algn="ctr" defTabSz="410751" rtl="0" latinLnBrk="1" hangingPunct="0"/>
            <a:endParaRPr lang="fr-BE" sz="1687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  <a:p>
            <a:pPr algn="ctr" defTabSz="410751" rtl="0" latinLnBrk="1" hangingPunct="0"/>
            <a:endParaRPr lang="fr-BE" sz="1687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  <a:p>
            <a:pPr algn="r" defTabSz="410751" rtl="0" latinLnBrk="1" hangingPunct="0"/>
            <a:r>
              <a:rPr lang="fr-BE" sz="1687" b="1" i="1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Nussbaum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080C0FFC-6D02-1A3F-915B-566B36950296}"/>
              </a:ext>
            </a:extLst>
          </p:cNvPr>
          <p:cNvSpPr/>
          <p:nvPr/>
        </p:nvSpPr>
        <p:spPr>
          <a:xfrm>
            <a:off x="5835899" y="2083483"/>
            <a:ext cx="2622301" cy="3957796"/>
          </a:xfrm>
          <a:prstGeom prst="roundRect">
            <a:avLst/>
          </a:prstGeom>
          <a:solidFill>
            <a:schemeClr val="bg2">
              <a:lumMod val="90000"/>
              <a:alpha val="55605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BE" sz="1687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Vulnérabilités </a:t>
            </a:r>
          </a:p>
          <a:p>
            <a:pPr algn="ctr" defTabSz="410751" rtl="0" latinLnBrk="1" hangingPunct="0"/>
            <a:r>
              <a:rPr lang="fr-BE" sz="1687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Problématiques</a:t>
            </a:r>
          </a:p>
          <a:p>
            <a:pPr algn="ctr" defTabSz="410751" rtl="0" latinLnBrk="1" hangingPunct="0"/>
            <a:endParaRPr lang="fr-BE" sz="1687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410751" rtl="0" latinLnBrk="1" hangingPunct="0"/>
            <a:endParaRPr lang="fr-BE" sz="1687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410751" rtl="0" latinLnBrk="1" hangingPunct="0"/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Formes spécifiques qui compromettent l’accès aux droits, aux biens ou à l’autonomie (risques  de </a:t>
            </a:r>
            <a:r>
              <a:rPr lang="fr-BE" sz="1687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désaffiliation,</a:t>
            </a:r>
          </a:p>
          <a:p>
            <a:pPr algn="ctr" defTabSz="410751" rtl="0" latinLnBrk="1" hangingPunct="0"/>
            <a:r>
              <a:rPr lang="fr-BE" sz="1687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disqualification</a:t>
            </a:r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) </a:t>
            </a:r>
          </a:p>
          <a:p>
            <a:pPr algn="ctr" defTabSz="410751" rtl="0" latinLnBrk="1" hangingPunct="0"/>
            <a:endParaRPr lang="fr-BE" sz="1687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410751" rtl="0" latinLnBrk="1" hangingPunct="0"/>
            <a:endParaRPr lang="fr-BE" sz="1687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410751" rtl="0" latinLnBrk="1" hangingPunct="0"/>
            <a:endParaRPr lang="fr-BE" sz="1687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r" defTabSz="410751" rtl="0" latinLnBrk="1" hangingPunct="0"/>
            <a:r>
              <a:rPr lang="fr-BE" sz="1687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Castel, Paugam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3D90127C-52CB-E2CB-1AE0-168DADCB8621}"/>
              </a:ext>
            </a:extLst>
          </p:cNvPr>
          <p:cNvSpPr/>
          <p:nvPr/>
        </p:nvSpPr>
        <p:spPr>
          <a:xfrm>
            <a:off x="3415681" y="2101408"/>
            <a:ext cx="2326757" cy="3921946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BE" sz="1687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Vulnérabilité </a:t>
            </a:r>
          </a:p>
          <a:p>
            <a:pPr algn="ctr" defTabSz="410751" rtl="0" latinLnBrk="1" hangingPunct="0"/>
            <a:r>
              <a:rPr lang="fr-BE" sz="1687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relationnelle</a:t>
            </a:r>
          </a:p>
          <a:p>
            <a:pPr algn="ctr" defTabSz="410751" rtl="0" latinLnBrk="1" hangingPunct="0"/>
            <a:endParaRPr lang="fr-BE" sz="1687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410751" rtl="0" latinLnBrk="1" hangingPunct="0"/>
            <a:endParaRPr lang="fr-BE" sz="1687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410751" rtl="0" latinLnBrk="1" hangingPunct="0"/>
            <a:endParaRPr lang="fr-BE" sz="1687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410751" rtl="0" latinLnBrk="1" hangingPunct="0"/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Qui varie selon la </a:t>
            </a:r>
          </a:p>
          <a:p>
            <a:pPr algn="ctr" defTabSz="410751" rtl="0" latinLnBrk="1" hangingPunct="0"/>
            <a:r>
              <a:rPr lang="fr-BE" sz="1687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reconnaissance        </a:t>
            </a:r>
            <a:r>
              <a:rPr lang="fr-BE" sz="1687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sociale</a:t>
            </a:r>
            <a:r>
              <a:rPr lang="fr-BE" sz="1687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,les</a:t>
            </a:r>
            <a:r>
              <a:rPr lang="fr-BE" sz="168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contextes et les relations          sociales</a:t>
            </a:r>
          </a:p>
          <a:p>
            <a:pPr algn="ctr" defTabSz="410751" rtl="0" latinLnBrk="1" hangingPunct="0"/>
            <a:endParaRPr lang="fr-BE" sz="1687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410751" rtl="0" latinLnBrk="1" hangingPunct="0"/>
            <a:endParaRPr lang="fr-BE" sz="1687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410751" rtl="0" latinLnBrk="1" hangingPunct="0"/>
            <a:endParaRPr lang="fr-BE" sz="1687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r" defTabSz="410751" rtl="0" latinLnBrk="1" hangingPunct="0"/>
            <a:r>
              <a:rPr lang="fr-BE" sz="1687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Honneth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D9842EF-7590-B102-2C42-54D89FCD2F71}"/>
              </a:ext>
            </a:extLst>
          </p:cNvPr>
          <p:cNvSpPr txBox="1"/>
          <p:nvPr/>
        </p:nvSpPr>
        <p:spPr>
          <a:xfrm>
            <a:off x="6759304" y="6305632"/>
            <a:ext cx="3358503" cy="288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9" tIns="35719" rIns="35719" bIns="35719" numCol="1" spcCol="38100" rtlCol="0" anchor="ctr">
            <a:spAutoFit/>
          </a:bodyPr>
          <a:lstStyle/>
          <a:p>
            <a:pPr algn="ctr" defTabSz="410751" rtl="0" latinLnBrk="1" hangingPunct="0"/>
            <a:r>
              <a:rPr lang="fr-BE" sz="1406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(</a:t>
            </a:r>
            <a:r>
              <a:rPr lang="fr-BE" sz="1406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Garrau</a:t>
            </a:r>
            <a:r>
              <a:rPr lang="fr-BE" sz="1406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, 2013)</a:t>
            </a: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E680D2A6-B90C-D275-1268-89D36A8FAB8B}"/>
              </a:ext>
            </a:extLst>
          </p:cNvPr>
          <p:cNvSpPr/>
          <p:nvPr/>
        </p:nvSpPr>
        <p:spPr>
          <a:xfrm>
            <a:off x="534274" y="1167781"/>
            <a:ext cx="8075452" cy="685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endParaRPr kumimoji="0" lang="fr-BE" sz="180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  <a:p>
            <a:pPr algn="ctr" rtl="0"/>
            <a:r>
              <a:rPr kumimoji="0" lang="fr-BE" sz="180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Le modèle de </a:t>
            </a:r>
            <a:r>
              <a:rPr kumimoji="0" lang="fr-BE" sz="1800" i="0" u="none" strike="noStrike" cap="none" spc="0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Garrau</a:t>
            </a:r>
            <a:r>
              <a:rPr kumimoji="0" lang="fr-BE" sz="180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 : une perspective transversale</a:t>
            </a:r>
            <a:endParaRPr lang="fr-BE" sz="18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  <a:p>
            <a:pPr algn="ctr"/>
            <a:endParaRPr lang="fr-BE" u="sng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4557EF2-7435-2ADD-64E3-5E57E7B8E7E0}"/>
              </a:ext>
            </a:extLst>
          </p:cNvPr>
          <p:cNvSpPr txBox="1"/>
          <p:nvPr/>
        </p:nvSpPr>
        <p:spPr>
          <a:xfrm>
            <a:off x="339558" y="381000"/>
            <a:ext cx="8464884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BE" sz="2800" b="1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Le concept de vulnérabilité</a:t>
            </a:r>
          </a:p>
        </p:txBody>
      </p:sp>
      <p:sp>
        <p:nvSpPr>
          <p:cNvPr id="14" name="Espace réservé du numéro de diapositive 1">
            <a:extLst>
              <a:ext uri="{FF2B5EF4-FFF2-40B4-BE49-F238E27FC236}">
                <a16:creationId xmlns:a16="http://schemas.microsoft.com/office/drawing/2014/main" id="{E252A650-34A8-87BD-D92D-0EC9426A5F95}"/>
              </a:ext>
            </a:extLst>
          </p:cNvPr>
          <p:cNvSpPr txBox="1">
            <a:spLocks/>
          </p:cNvSpPr>
          <p:nvPr/>
        </p:nvSpPr>
        <p:spPr>
          <a:xfrm>
            <a:off x="8771890" y="6645350"/>
            <a:ext cx="244475" cy="177800"/>
          </a:xfrm>
          <a:prstGeom prst="rect">
            <a:avLst/>
          </a:prstGeom>
        </p:spPr>
        <p:txBody>
          <a:bodyPr/>
          <a:lstStyle>
            <a:defPPr>
              <a:defRPr kern="0"/>
            </a:defPPr>
          </a:lstStyle>
          <a:p>
            <a:pPr marL="77470">
              <a:lnSpc>
                <a:spcPts val="1240"/>
              </a:lnSpc>
            </a:pPr>
            <a:fld id="{81D60167-4931-47E6-BA6A-407CBD079E47}" type="slidenum">
              <a:rPr lang="fr-BE" sz="1200" spc="-50" smtClean="0"/>
              <a:pPr marL="77470">
                <a:lnSpc>
                  <a:spcPts val="1240"/>
                </a:lnSpc>
              </a:pPr>
              <a:t>7</a:t>
            </a:fld>
            <a:endParaRPr lang="fr-BE" sz="1200" spc="-5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25AFC2A-BE63-28A1-873A-87898C1B1FAA}"/>
              </a:ext>
            </a:extLst>
          </p:cNvPr>
          <p:cNvSpPr txBox="1"/>
          <p:nvPr/>
        </p:nvSpPr>
        <p:spPr>
          <a:xfrm>
            <a:off x="4130675" y="6550223"/>
            <a:ext cx="4885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/>
              <a:t>Joertz</a:t>
            </a:r>
            <a:r>
              <a:rPr lang="fr-BE" sz="1400" dirty="0"/>
              <a:t>, F., </a:t>
            </a:r>
            <a:r>
              <a:rPr lang="fr-BE" sz="1400" dirty="0" err="1"/>
              <a:t>Gianoultsis</a:t>
            </a:r>
            <a:r>
              <a:rPr lang="fr-BE" sz="1400" dirty="0"/>
              <a:t>, E., </a:t>
            </a:r>
            <a:r>
              <a:rPr lang="fr-BE" sz="1400" dirty="0" err="1"/>
              <a:t>Glineur</a:t>
            </a:r>
            <a:r>
              <a:rPr lang="fr-BE" sz="1400" dirty="0"/>
              <a:t>, C., Lahaye, W.</a:t>
            </a:r>
          </a:p>
        </p:txBody>
      </p:sp>
    </p:spTree>
    <p:extLst>
      <p:ext uri="{BB962C8B-B14F-4D97-AF65-F5344CB8AC3E}">
        <p14:creationId xmlns:p14="http://schemas.microsoft.com/office/powerpoint/2010/main" val="3003506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F6ED50A0-497E-6B4C-DA34-2AA50FBB339E}"/>
              </a:ext>
            </a:extLst>
          </p:cNvPr>
          <p:cNvSpPr txBox="1"/>
          <p:nvPr/>
        </p:nvSpPr>
        <p:spPr>
          <a:xfrm>
            <a:off x="0" y="6324600"/>
            <a:ext cx="5638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BE" sz="1200" dirty="0" err="1"/>
              <a:t>Houzel</a:t>
            </a:r>
            <a:r>
              <a:rPr lang="fr-BE" sz="1200" dirty="0"/>
              <a:t> (1999)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C718D051-0B37-DE06-F193-251F00B6E5E1}"/>
              </a:ext>
            </a:extLst>
          </p:cNvPr>
          <p:cNvSpPr/>
          <p:nvPr/>
        </p:nvSpPr>
        <p:spPr>
          <a:xfrm>
            <a:off x="2580796" y="1213412"/>
            <a:ext cx="4040832" cy="6858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axes d’expression de la parentalité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FACA1226-78DE-6B22-376D-B83F79F217A3}"/>
              </a:ext>
            </a:extLst>
          </p:cNvPr>
          <p:cNvCxnSpPr>
            <a:cxnSpLocks/>
            <a:stCxn id="9" idx="2"/>
          </p:cNvCxnSpPr>
          <p:nvPr/>
        </p:nvCxnSpPr>
        <p:spPr>
          <a:xfrm flipH="1">
            <a:off x="2468122" y="1899212"/>
            <a:ext cx="2133090" cy="67422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712CDDF2-5E0E-FB89-A38B-85FF5E182470}"/>
              </a:ext>
            </a:extLst>
          </p:cNvPr>
          <p:cNvCxnSpPr>
            <a:cxnSpLocks/>
          </p:cNvCxnSpPr>
          <p:nvPr/>
        </p:nvCxnSpPr>
        <p:spPr>
          <a:xfrm>
            <a:off x="4615336" y="1899212"/>
            <a:ext cx="0" cy="67422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82576A4D-C1C7-06D4-8062-CB5FDD55EF30}"/>
              </a:ext>
            </a:extLst>
          </p:cNvPr>
          <p:cNvCxnSpPr>
            <a:cxnSpLocks/>
          </p:cNvCxnSpPr>
          <p:nvPr/>
        </p:nvCxnSpPr>
        <p:spPr>
          <a:xfrm>
            <a:off x="4586273" y="1899212"/>
            <a:ext cx="2133090" cy="67422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Légende : flèche vers le bas 20">
            <a:extLst>
              <a:ext uri="{FF2B5EF4-FFF2-40B4-BE49-F238E27FC236}">
                <a16:creationId xmlns:a16="http://schemas.microsoft.com/office/drawing/2014/main" id="{EFDF4AEF-331E-1C67-EAFF-5DE5BC7833C8}"/>
              </a:ext>
            </a:extLst>
          </p:cNvPr>
          <p:cNvSpPr/>
          <p:nvPr/>
        </p:nvSpPr>
        <p:spPr>
          <a:xfrm>
            <a:off x="639929" y="2687736"/>
            <a:ext cx="1752599" cy="990600"/>
          </a:xfrm>
          <a:prstGeom prst="downArrowCallou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Exercice</a:t>
            </a:r>
          </a:p>
        </p:txBody>
      </p:sp>
      <p:sp>
        <p:nvSpPr>
          <p:cNvPr id="22" name="Légende : flèche vers le bas 21">
            <a:extLst>
              <a:ext uri="{FF2B5EF4-FFF2-40B4-BE49-F238E27FC236}">
                <a16:creationId xmlns:a16="http://schemas.microsoft.com/office/drawing/2014/main" id="{827E2ACB-0B65-FD48-6877-7867D0B59B1C}"/>
              </a:ext>
            </a:extLst>
          </p:cNvPr>
          <p:cNvSpPr/>
          <p:nvPr/>
        </p:nvSpPr>
        <p:spPr>
          <a:xfrm>
            <a:off x="3739036" y="2687736"/>
            <a:ext cx="1752599" cy="990600"/>
          </a:xfrm>
          <a:prstGeom prst="downArrowCallou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Expérience </a:t>
            </a:r>
          </a:p>
        </p:txBody>
      </p:sp>
      <p:sp>
        <p:nvSpPr>
          <p:cNvPr id="23" name="Légende : flèche vers le bas 22">
            <a:extLst>
              <a:ext uri="{FF2B5EF4-FFF2-40B4-BE49-F238E27FC236}">
                <a16:creationId xmlns:a16="http://schemas.microsoft.com/office/drawing/2014/main" id="{26365814-5060-F584-9C51-95403EE13A0E}"/>
              </a:ext>
            </a:extLst>
          </p:cNvPr>
          <p:cNvSpPr/>
          <p:nvPr/>
        </p:nvSpPr>
        <p:spPr>
          <a:xfrm>
            <a:off x="6719363" y="2687736"/>
            <a:ext cx="1752599" cy="990600"/>
          </a:xfrm>
          <a:prstGeom prst="downArrowCallout">
            <a:avLst/>
          </a:prstGeom>
          <a:ln w="1905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Pratique  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F6BD7561-00DB-9CD5-A07A-F4796DE6EF27}"/>
              </a:ext>
            </a:extLst>
          </p:cNvPr>
          <p:cNvSpPr/>
          <p:nvPr/>
        </p:nvSpPr>
        <p:spPr>
          <a:xfrm>
            <a:off x="411328" y="3795684"/>
            <a:ext cx="2209799" cy="18288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u="sng" dirty="0">
                <a:latin typeface="Arial" panose="020B0604020202020204" pitchFamily="34" charset="0"/>
                <a:cs typeface="Arial" panose="020B0604020202020204" pitchFamily="34" charset="0"/>
              </a:rPr>
              <a:t>// terme juridique</a:t>
            </a:r>
          </a:p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droits et devoirs en tant que parents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A222299B-4164-E0BE-963C-4A2AE38F26C2}"/>
              </a:ext>
            </a:extLst>
          </p:cNvPr>
          <p:cNvSpPr/>
          <p:nvPr/>
        </p:nvSpPr>
        <p:spPr>
          <a:xfrm>
            <a:off x="3510435" y="3792636"/>
            <a:ext cx="2209799" cy="18288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u="sng" dirty="0">
                <a:latin typeface="Arial" panose="020B0604020202020204" pitchFamily="34" charset="0"/>
                <a:cs typeface="Arial" panose="020B0604020202020204" pitchFamily="34" charset="0"/>
              </a:rPr>
              <a:t>Expérience subjective</a:t>
            </a:r>
          </a:p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Comment vit-on le devenir parent ?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89E6ACE0-D4F3-D4A4-B321-7F4D94E48F19}"/>
              </a:ext>
            </a:extLst>
          </p:cNvPr>
          <p:cNvSpPr/>
          <p:nvPr/>
        </p:nvSpPr>
        <p:spPr>
          <a:xfrm>
            <a:off x="6490762" y="3815788"/>
            <a:ext cx="2209799" cy="1828800"/>
          </a:xfrm>
          <a:prstGeom prst="roundRect">
            <a:avLst/>
          </a:prstGeom>
          <a:ln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u="sng" dirty="0">
                <a:latin typeface="Arial" panose="020B0604020202020204" pitchFamily="34" charset="0"/>
                <a:cs typeface="Arial" panose="020B0604020202020204" pitchFamily="34" charset="0"/>
              </a:rPr>
              <a:t>Soins à l’enfant</a:t>
            </a:r>
          </a:p>
          <a:p>
            <a:pPr algn="ctr"/>
            <a:endParaRPr lang="fr-B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sz="1600" dirty="0">
                <a:latin typeface="Arial" panose="020B0604020202020204" pitchFamily="34" charset="0"/>
                <a:cs typeface="Arial" panose="020B0604020202020204" pitchFamily="34" charset="0"/>
              </a:rPr>
              <a:t>Dvlpt des compétences parentales et relation parent/enfant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9B9B361F-2E84-4C91-8597-96C93C0A0361}"/>
              </a:ext>
            </a:extLst>
          </p:cNvPr>
          <p:cNvSpPr txBox="1"/>
          <p:nvPr/>
        </p:nvSpPr>
        <p:spPr>
          <a:xfrm>
            <a:off x="179278" y="393982"/>
            <a:ext cx="8753334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BE" sz="2800" b="1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La vulnérabilité dans la parentalité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BCBC6242-98D2-723B-2B6E-2F201655207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77470">
              <a:lnSpc>
                <a:spcPts val="1240"/>
              </a:lnSpc>
            </a:pPr>
            <a:fld id="{81D60167-4931-47E6-BA6A-407CBD079E47}" type="slidenum">
              <a:rPr lang="fr-BE" spc="-50" smtClean="0"/>
              <a:t>8</a:t>
            </a:fld>
            <a:endParaRPr lang="fr-BE" spc="-5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71FCF66-0DF6-B120-56E6-5B413F271FED}"/>
              </a:ext>
            </a:extLst>
          </p:cNvPr>
          <p:cNvSpPr txBox="1"/>
          <p:nvPr/>
        </p:nvSpPr>
        <p:spPr>
          <a:xfrm>
            <a:off x="4130675" y="6550223"/>
            <a:ext cx="4885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/>
              <a:t>Joertz</a:t>
            </a:r>
            <a:r>
              <a:rPr lang="fr-BE" sz="1400" dirty="0"/>
              <a:t>, F., </a:t>
            </a:r>
            <a:r>
              <a:rPr lang="fr-BE" sz="1400" dirty="0" err="1"/>
              <a:t>Gianoultsis</a:t>
            </a:r>
            <a:r>
              <a:rPr lang="fr-BE" sz="1400" dirty="0"/>
              <a:t>, E., </a:t>
            </a:r>
            <a:r>
              <a:rPr lang="fr-BE" sz="1400" dirty="0" err="1"/>
              <a:t>Glineur</a:t>
            </a:r>
            <a:r>
              <a:rPr lang="fr-BE" sz="1400" dirty="0"/>
              <a:t>, C., Lahaye, W.</a:t>
            </a:r>
          </a:p>
        </p:txBody>
      </p:sp>
    </p:spTree>
    <p:extLst>
      <p:ext uri="{BB962C8B-B14F-4D97-AF65-F5344CB8AC3E}">
        <p14:creationId xmlns:p14="http://schemas.microsoft.com/office/powerpoint/2010/main" val="1499085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B9891072-65FD-B5C0-07EE-3584C9E9F85D}"/>
              </a:ext>
            </a:extLst>
          </p:cNvPr>
          <p:cNvSpPr txBox="1"/>
          <p:nvPr/>
        </p:nvSpPr>
        <p:spPr>
          <a:xfrm>
            <a:off x="0" y="6324600"/>
            <a:ext cx="5638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BE" sz="1200" dirty="0"/>
              <a:t>Dayan (2007) ; Hamelin-Brabant et al (2015)</a:t>
            </a:r>
          </a:p>
        </p:txBody>
      </p:sp>
      <p:sp>
        <p:nvSpPr>
          <p:cNvPr id="10" name="Légende : flèche vers le bas 9">
            <a:extLst>
              <a:ext uri="{FF2B5EF4-FFF2-40B4-BE49-F238E27FC236}">
                <a16:creationId xmlns:a16="http://schemas.microsoft.com/office/drawing/2014/main" id="{F2F0E27A-F5B1-750D-8E0B-C74B018A5264}"/>
              </a:ext>
            </a:extLst>
          </p:cNvPr>
          <p:cNvSpPr/>
          <p:nvPr/>
        </p:nvSpPr>
        <p:spPr>
          <a:xfrm>
            <a:off x="666750" y="1011597"/>
            <a:ext cx="7696200" cy="1143000"/>
          </a:xfrm>
          <a:prstGeom prst="downArrow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Le début de parentalité, une période propice à la vulnérabilité</a:t>
            </a:r>
          </a:p>
          <a:p>
            <a:pPr algn="ctr"/>
            <a:endParaRPr lang="fr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FCBB41EA-D720-3AD4-5D7C-A9C9CEC23BE6}"/>
              </a:ext>
            </a:extLst>
          </p:cNvPr>
          <p:cNvSpPr/>
          <p:nvPr/>
        </p:nvSpPr>
        <p:spPr>
          <a:xfrm>
            <a:off x="666750" y="2212542"/>
            <a:ext cx="7862667" cy="424602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Période de transition qui peut impacter les axes d’expression de la parentalité</a:t>
            </a:r>
          </a:p>
        </p:txBody>
      </p: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4935145A-CBC9-D171-3145-E6BA511454D9}"/>
              </a:ext>
            </a:extLst>
          </p:cNvPr>
          <p:cNvGrpSpPr/>
          <p:nvPr/>
        </p:nvGrpSpPr>
        <p:grpSpPr>
          <a:xfrm>
            <a:off x="666750" y="3085003"/>
            <a:ext cx="7862669" cy="1263850"/>
            <a:chOff x="666750" y="3626902"/>
            <a:chExt cx="7862669" cy="1263850"/>
          </a:xfrm>
        </p:grpSpPr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id="{DB81643B-4C9C-F406-BECB-6C739EDCBBF0}"/>
                </a:ext>
              </a:extLst>
            </p:cNvPr>
            <p:cNvSpPr/>
            <p:nvPr/>
          </p:nvSpPr>
          <p:spPr>
            <a:xfrm>
              <a:off x="666750" y="3626902"/>
              <a:ext cx="1827683" cy="1251719"/>
            </a:xfrm>
            <a:prstGeom prst="roundRect">
              <a:avLst/>
            </a:prstGeom>
            <a:ln>
              <a:prstDash val="sys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BE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BE" sz="1400" dirty="0">
                  <a:latin typeface="Arial" panose="020B0604020202020204" pitchFamily="34" charset="0"/>
                  <a:cs typeface="Arial" panose="020B0604020202020204" pitchFamily="34" charset="0"/>
                </a:rPr>
                <a:t>Remise en question des rôles et de sa place dans la cellule familiale</a:t>
              </a:r>
            </a:p>
            <a:p>
              <a:pPr algn="ctr"/>
              <a:endParaRPr lang="fr-BE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tangle : coins arrondis 8">
              <a:extLst>
                <a:ext uri="{FF2B5EF4-FFF2-40B4-BE49-F238E27FC236}">
                  <a16:creationId xmlns:a16="http://schemas.microsoft.com/office/drawing/2014/main" id="{AE644E49-AAE6-237A-705D-485289C69E6C}"/>
                </a:ext>
              </a:extLst>
            </p:cNvPr>
            <p:cNvSpPr/>
            <p:nvPr/>
          </p:nvSpPr>
          <p:spPr>
            <a:xfrm>
              <a:off x="3574417" y="3639034"/>
              <a:ext cx="1924050" cy="1251718"/>
            </a:xfrm>
            <a:prstGeom prst="roundRect">
              <a:avLst/>
            </a:prstGeom>
            <a:ln>
              <a:prstDash val="sys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BE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BE" sz="1400" dirty="0">
                  <a:latin typeface="Arial" panose="020B0604020202020204" pitchFamily="34" charset="0"/>
                  <a:cs typeface="Arial" panose="020B0604020202020204" pitchFamily="34" charset="0"/>
                </a:rPr>
                <a:t>Confrontation de la parentalité idéalisée avec la réalité</a:t>
              </a:r>
            </a:p>
            <a:p>
              <a:pPr algn="ctr"/>
              <a:endParaRPr lang="fr-BE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Rectangle : coins arrondis 11">
              <a:extLst>
                <a:ext uri="{FF2B5EF4-FFF2-40B4-BE49-F238E27FC236}">
                  <a16:creationId xmlns:a16="http://schemas.microsoft.com/office/drawing/2014/main" id="{E724C790-2B83-E610-A20F-F93F656A5CFD}"/>
                </a:ext>
              </a:extLst>
            </p:cNvPr>
            <p:cNvSpPr/>
            <p:nvPr/>
          </p:nvSpPr>
          <p:spPr>
            <a:xfrm>
              <a:off x="6535265" y="3626902"/>
              <a:ext cx="1994154" cy="1263850"/>
            </a:xfrm>
            <a:prstGeom prst="roundRect">
              <a:avLst/>
            </a:prstGeom>
            <a:ln>
              <a:prstDash val="sys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BE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BE" sz="1400" dirty="0">
                  <a:latin typeface="Arial" panose="020B0604020202020204" pitchFamily="34" charset="0"/>
                  <a:cs typeface="Arial" panose="020B0604020202020204" pitchFamily="34" charset="0"/>
                </a:rPr>
                <a:t>Certaines situations peuvent faire ressortir des blessures et conflits enfouis</a:t>
              </a:r>
            </a:p>
            <a:p>
              <a:pPr algn="ctr"/>
              <a:endParaRPr lang="fr-BE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" name="ZoneTexte 13">
            <a:extLst>
              <a:ext uri="{FF2B5EF4-FFF2-40B4-BE49-F238E27FC236}">
                <a16:creationId xmlns:a16="http://schemas.microsoft.com/office/drawing/2014/main" id="{F4E6FF67-BECC-5736-FD88-1F87CF090D95}"/>
              </a:ext>
            </a:extLst>
          </p:cNvPr>
          <p:cNvSpPr txBox="1"/>
          <p:nvPr/>
        </p:nvSpPr>
        <p:spPr>
          <a:xfrm>
            <a:off x="179278" y="393982"/>
            <a:ext cx="8753334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BE" sz="2800" b="1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La vulnérabilité dans la parentalité</a:t>
            </a: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18666ED8-0929-5F37-327F-A71FC3222DA7}"/>
              </a:ext>
            </a:extLst>
          </p:cNvPr>
          <p:cNvGrpSpPr/>
          <p:nvPr/>
        </p:nvGrpSpPr>
        <p:grpSpPr>
          <a:xfrm>
            <a:off x="2748285" y="2654497"/>
            <a:ext cx="3576315" cy="393503"/>
            <a:chOff x="2827179" y="1899212"/>
            <a:chExt cx="3576315" cy="393503"/>
          </a:xfrm>
        </p:grpSpPr>
        <p:cxnSp>
          <p:nvCxnSpPr>
            <p:cNvPr id="15" name="Connecteur droit avec flèche 14">
              <a:extLst>
                <a:ext uri="{FF2B5EF4-FFF2-40B4-BE49-F238E27FC236}">
                  <a16:creationId xmlns:a16="http://schemas.microsoft.com/office/drawing/2014/main" id="{F875A871-2D4E-BD13-E687-7AE7A2DC2EA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827179" y="1899212"/>
              <a:ext cx="1774033" cy="393503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Connecteur droit avec flèche 15">
              <a:extLst>
                <a:ext uri="{FF2B5EF4-FFF2-40B4-BE49-F238E27FC236}">
                  <a16:creationId xmlns:a16="http://schemas.microsoft.com/office/drawing/2014/main" id="{A037FBCD-1D79-93E2-9D12-2AECF8F270CE}"/>
                </a:ext>
              </a:extLst>
            </p:cNvPr>
            <p:cNvCxnSpPr>
              <a:cxnSpLocks/>
            </p:cNvCxnSpPr>
            <p:nvPr/>
          </p:nvCxnSpPr>
          <p:spPr>
            <a:xfrm>
              <a:off x="4615336" y="1899212"/>
              <a:ext cx="0" cy="393503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>
              <a:extLst>
                <a:ext uri="{FF2B5EF4-FFF2-40B4-BE49-F238E27FC236}">
                  <a16:creationId xmlns:a16="http://schemas.microsoft.com/office/drawing/2014/main" id="{BA060CBF-38FC-B775-861A-B0E670145AE6}"/>
                </a:ext>
              </a:extLst>
            </p:cNvPr>
            <p:cNvCxnSpPr>
              <a:cxnSpLocks/>
            </p:cNvCxnSpPr>
            <p:nvPr/>
          </p:nvCxnSpPr>
          <p:spPr>
            <a:xfrm>
              <a:off x="4586273" y="1899212"/>
              <a:ext cx="1817221" cy="33132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07F6141-B6AA-D142-B22F-B90BFFA020F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77470">
              <a:lnSpc>
                <a:spcPts val="1240"/>
              </a:lnSpc>
            </a:pPr>
            <a:fld id="{81D60167-4931-47E6-BA6A-407CBD079E47}" type="slidenum">
              <a:rPr lang="fr-BE" spc="-50" smtClean="0"/>
              <a:t>9</a:t>
            </a:fld>
            <a:endParaRPr lang="fr-BE" spc="-50" dirty="0"/>
          </a:p>
        </p:txBody>
      </p: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7BE6D440-C36C-DFB4-0A6C-16E9C90561FA}"/>
              </a:ext>
            </a:extLst>
          </p:cNvPr>
          <p:cNvGrpSpPr/>
          <p:nvPr/>
        </p:nvGrpSpPr>
        <p:grpSpPr>
          <a:xfrm>
            <a:off x="786286" y="5530298"/>
            <a:ext cx="7472063" cy="685801"/>
            <a:chOff x="789541" y="5562600"/>
            <a:chExt cx="7472063" cy="685801"/>
          </a:xfrm>
        </p:grpSpPr>
        <p:sp>
          <p:nvSpPr>
            <p:cNvPr id="3" name="Rectangle : coins arrondis 2">
              <a:extLst>
                <a:ext uri="{FF2B5EF4-FFF2-40B4-BE49-F238E27FC236}">
                  <a16:creationId xmlns:a16="http://schemas.microsoft.com/office/drawing/2014/main" id="{FAE41396-92C0-5C46-C78B-2DAD2EEE6A42}"/>
                </a:ext>
              </a:extLst>
            </p:cNvPr>
            <p:cNvSpPr/>
            <p:nvPr/>
          </p:nvSpPr>
          <p:spPr>
            <a:xfrm>
              <a:off x="789541" y="5562601"/>
              <a:ext cx="1657350" cy="685800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B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Biologique</a:t>
              </a:r>
            </a:p>
          </p:txBody>
        </p:sp>
        <p:sp>
          <p:nvSpPr>
            <p:cNvPr id="4" name="Rectangle : coins arrondis 3">
              <a:extLst>
                <a:ext uri="{FF2B5EF4-FFF2-40B4-BE49-F238E27FC236}">
                  <a16:creationId xmlns:a16="http://schemas.microsoft.com/office/drawing/2014/main" id="{DCF82953-85CB-5D76-C381-18D1CF0A9126}"/>
                </a:ext>
              </a:extLst>
            </p:cNvPr>
            <p:cNvSpPr/>
            <p:nvPr/>
          </p:nvSpPr>
          <p:spPr>
            <a:xfrm>
              <a:off x="2710440" y="5562600"/>
              <a:ext cx="1657350" cy="685801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BE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Psychologique</a:t>
              </a:r>
            </a:p>
          </p:txBody>
        </p:sp>
        <p:sp>
          <p:nvSpPr>
            <p:cNvPr id="6" name="Rectangle : coins arrondis 5">
              <a:extLst>
                <a:ext uri="{FF2B5EF4-FFF2-40B4-BE49-F238E27FC236}">
                  <a16:creationId xmlns:a16="http://schemas.microsoft.com/office/drawing/2014/main" id="{95740E0C-449C-53A2-E5D3-3075EF7083E8}"/>
                </a:ext>
              </a:extLst>
            </p:cNvPr>
            <p:cNvSpPr/>
            <p:nvPr/>
          </p:nvSpPr>
          <p:spPr>
            <a:xfrm>
              <a:off x="4657347" y="5562600"/>
              <a:ext cx="1657350" cy="685801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B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Cognitive</a:t>
              </a:r>
            </a:p>
          </p:txBody>
        </p:sp>
        <p:sp>
          <p:nvSpPr>
            <p:cNvPr id="13" name="Rectangle : coins arrondis 12">
              <a:extLst>
                <a:ext uri="{FF2B5EF4-FFF2-40B4-BE49-F238E27FC236}">
                  <a16:creationId xmlns:a16="http://schemas.microsoft.com/office/drawing/2014/main" id="{DFC9ECC0-795A-68F6-EF73-65C559A4EBB1}"/>
                </a:ext>
              </a:extLst>
            </p:cNvPr>
            <p:cNvSpPr/>
            <p:nvPr/>
          </p:nvSpPr>
          <p:spPr>
            <a:xfrm>
              <a:off x="6604254" y="5562600"/>
              <a:ext cx="1657350" cy="685801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BE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Sociale</a:t>
              </a:r>
            </a:p>
          </p:txBody>
        </p:sp>
      </p:grp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B74A8EE0-A566-283E-A967-EAFA2E18AE35}"/>
              </a:ext>
            </a:extLst>
          </p:cNvPr>
          <p:cNvSpPr/>
          <p:nvPr/>
        </p:nvSpPr>
        <p:spPr>
          <a:xfrm>
            <a:off x="3678704" y="4627576"/>
            <a:ext cx="1657350" cy="685801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Vulnérabilités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4CC551B2-A998-28AC-2F27-D66197BE83AE}"/>
              </a:ext>
            </a:extLst>
          </p:cNvPr>
          <p:cNvSpPr txBox="1"/>
          <p:nvPr/>
        </p:nvSpPr>
        <p:spPr>
          <a:xfrm>
            <a:off x="4130675" y="6550223"/>
            <a:ext cx="4885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dirty="0" err="1"/>
              <a:t>Joertz</a:t>
            </a:r>
            <a:r>
              <a:rPr lang="fr-BE" sz="1400" dirty="0"/>
              <a:t>, F., </a:t>
            </a:r>
            <a:r>
              <a:rPr lang="fr-BE" sz="1400" dirty="0" err="1"/>
              <a:t>Gianoultsis</a:t>
            </a:r>
            <a:r>
              <a:rPr lang="fr-BE" sz="1400" dirty="0"/>
              <a:t>, E., </a:t>
            </a:r>
            <a:r>
              <a:rPr lang="fr-BE" sz="1400" dirty="0" err="1"/>
              <a:t>Glineur</a:t>
            </a:r>
            <a:r>
              <a:rPr lang="fr-BE" sz="1400" dirty="0"/>
              <a:t>, C., Lahaye, W.</a:t>
            </a:r>
          </a:p>
        </p:txBody>
      </p:sp>
    </p:spTree>
    <p:extLst>
      <p:ext uri="{BB962C8B-B14F-4D97-AF65-F5344CB8AC3E}">
        <p14:creationId xmlns:p14="http://schemas.microsoft.com/office/powerpoint/2010/main" val="3246047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876</TotalTime>
  <Words>3127</Words>
  <Application>Microsoft Office PowerPoint</Application>
  <PresentationFormat>Affichage à l'écran (4:3)</PresentationFormat>
  <Paragraphs>459</Paragraphs>
  <Slides>25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30" baseType="lpstr">
      <vt:lpstr>Aptos</vt:lpstr>
      <vt:lpstr>Arial</vt:lpstr>
      <vt:lpstr>Calibri</vt:lpstr>
      <vt:lpstr>Wingdings</vt:lpstr>
      <vt:lpstr>Office Theme</vt:lpstr>
      <vt:lpstr>Présentation PowerPoint</vt:lpstr>
      <vt:lpstr>Plan de la présentation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UMONS EN</dc:title>
  <dc:creator>Catherine COPPEE [531135]</dc:creator>
  <cp:lastModifiedBy>Floriane JOERTZ</cp:lastModifiedBy>
  <cp:revision>2</cp:revision>
  <dcterms:created xsi:type="dcterms:W3CDTF">2025-09-01T09:06:13Z</dcterms:created>
  <dcterms:modified xsi:type="dcterms:W3CDTF">2025-09-25T07:13:43Z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2019-10-04T00:00:00Z</vt:filetime>
  </property>
  <property fmtid="{D5CDD505-2E9C-101B-9397-08002B2CF9AE}" pid="3" name="Creator">
    <vt:lpwstr>Microsoft® PowerPoint® pour Office 365</vt:lpwstr>
  </property>
  <property fmtid="{D5CDD505-2E9C-101B-9397-08002B2CF9AE}" pid="4" name="LastSaved">
    <vt:filetime>2025-09-01T00:00:00Z</vt:filetime>
  </property>
  <property fmtid="{D5CDD505-2E9C-101B-9397-08002B2CF9AE}" pid="5" name="Producer">
    <vt:lpwstr>Microsoft® PowerPoint® pour Office 365</vt:lpwstr>
  </property>
</Properties>
</file>